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</p:sldMasterIdLst>
  <p:notesMasterIdLst>
    <p:notesMasterId r:id="rId88"/>
  </p:notesMasterIdLst>
  <p:handoutMasterIdLst>
    <p:handoutMasterId r:id="rId89"/>
  </p:handoutMasterIdLst>
  <p:sldIdLst>
    <p:sldId id="258" r:id="rId5"/>
    <p:sldId id="259" r:id="rId6"/>
    <p:sldId id="260" r:id="rId7"/>
    <p:sldId id="261" r:id="rId8"/>
    <p:sldId id="262" r:id="rId9"/>
    <p:sldId id="363" r:id="rId10"/>
    <p:sldId id="265" r:id="rId11"/>
    <p:sldId id="266" r:id="rId12"/>
    <p:sldId id="267" r:id="rId13"/>
    <p:sldId id="268" r:id="rId14"/>
    <p:sldId id="269" r:id="rId15"/>
    <p:sldId id="364" r:id="rId16"/>
    <p:sldId id="272" r:id="rId17"/>
    <p:sldId id="273" r:id="rId18"/>
    <p:sldId id="365" r:id="rId19"/>
    <p:sldId id="276" r:id="rId20"/>
    <p:sldId id="277" r:id="rId21"/>
    <p:sldId id="278" r:id="rId22"/>
    <p:sldId id="366" r:id="rId23"/>
    <p:sldId id="281" r:id="rId24"/>
    <p:sldId id="282" r:id="rId25"/>
    <p:sldId id="283" r:id="rId26"/>
    <p:sldId id="367" r:id="rId27"/>
    <p:sldId id="286" r:id="rId28"/>
    <p:sldId id="287" r:id="rId29"/>
    <p:sldId id="368" r:id="rId30"/>
    <p:sldId id="290" r:id="rId31"/>
    <p:sldId id="292" r:id="rId32"/>
    <p:sldId id="293" r:id="rId33"/>
    <p:sldId id="369" r:id="rId34"/>
    <p:sldId id="296" r:id="rId35"/>
    <p:sldId id="297" r:id="rId36"/>
    <p:sldId id="379" r:id="rId37"/>
    <p:sldId id="300" r:id="rId38"/>
    <p:sldId id="301" r:id="rId39"/>
    <p:sldId id="380" r:id="rId40"/>
    <p:sldId id="304" r:id="rId41"/>
    <p:sldId id="305" r:id="rId42"/>
    <p:sldId id="381" r:id="rId43"/>
    <p:sldId id="308" r:id="rId44"/>
    <p:sldId id="309" r:id="rId45"/>
    <p:sldId id="382" r:id="rId46"/>
    <p:sldId id="312" r:id="rId47"/>
    <p:sldId id="313" r:id="rId48"/>
    <p:sldId id="383" r:id="rId49"/>
    <p:sldId id="316" r:id="rId50"/>
    <p:sldId id="317" r:id="rId51"/>
    <p:sldId id="385" r:id="rId52"/>
    <p:sldId id="320" r:id="rId53"/>
    <p:sldId id="321" r:id="rId54"/>
    <p:sldId id="323" r:id="rId55"/>
    <p:sldId id="324" r:id="rId56"/>
    <p:sldId id="325" r:id="rId57"/>
    <p:sldId id="327" r:id="rId58"/>
    <p:sldId id="328" r:id="rId59"/>
    <p:sldId id="329" r:id="rId60"/>
    <p:sldId id="330" r:id="rId61"/>
    <p:sldId id="399" r:id="rId62"/>
    <p:sldId id="333" r:id="rId63"/>
    <p:sldId id="307" r:id="rId64"/>
    <p:sldId id="397" r:id="rId65"/>
    <p:sldId id="337" r:id="rId66"/>
    <p:sldId id="405" r:id="rId67"/>
    <p:sldId id="403" r:id="rId68"/>
    <p:sldId id="402" r:id="rId69"/>
    <p:sldId id="404" r:id="rId70"/>
    <p:sldId id="343" r:id="rId71"/>
    <p:sldId id="394" r:id="rId72"/>
    <p:sldId id="393" r:id="rId73"/>
    <p:sldId id="395" r:id="rId74"/>
    <p:sldId id="401" r:id="rId75"/>
    <p:sldId id="406" r:id="rId76"/>
    <p:sldId id="351" r:id="rId77"/>
    <p:sldId id="398" r:id="rId78"/>
    <p:sldId id="392" r:id="rId79"/>
    <p:sldId id="390" r:id="rId80"/>
    <p:sldId id="391" r:id="rId81"/>
    <p:sldId id="388" r:id="rId82"/>
    <p:sldId id="386" r:id="rId83"/>
    <p:sldId id="384" r:id="rId84"/>
    <p:sldId id="376" r:id="rId85"/>
    <p:sldId id="377" r:id="rId86"/>
    <p:sldId id="378" r:id="rId8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le Mora" initials="" lastIdx="3" clrIdx="0"/>
  <p:cmAuthor id="1" name="Christine Matheney" initials="" lastIdx="14" clrIdx="1"/>
  <p:cmAuthor id="2" name="Kenney chan" initials="" lastIdx="7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 autoAdjust="0"/>
    <p:restoredTop sz="94690" autoAdjust="0"/>
  </p:normalViewPr>
  <p:slideViewPr>
    <p:cSldViewPr snapToGrid="0" showGuides="1">
      <p:cViewPr varScale="1">
        <p:scale>
          <a:sx n="29" d="100"/>
          <a:sy n="29" d="100"/>
        </p:scale>
        <p:origin x="14" y="1070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notesViewPr>
    <p:cSldViewPr snapToGrid="0" showGuides="1">
      <p:cViewPr varScale="1">
        <p:scale>
          <a:sx n="78" d="100"/>
          <a:sy n="78" d="100"/>
        </p:scale>
        <p:origin x="315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commentAuthors" Target="commentAuthor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4-21T18:48:14.805" idx="1">
    <p:pos x="6000" y="0"/>
    <p:text>This slide feels out of place -- let's remove.</p:text>
  </p:cm>
  <p:cm authorId="1" dt="2022-04-21T18:48:14.805" idx="1">
    <p:pos x="6000" y="0"/>
    <p:text>4/21 - final decision - remove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21T18:50:10.687" idx="7">
    <p:pos x="0" y="0"/>
    <p:text>_Marked as resolved_</p:text>
  </p:cm>
  <p:cm authorId="2" dt="2022-04-21T18:50:33.384" idx="4">
    <p:pos x="0" y="0"/>
    <p:text>Could use a graphic with a few checkboxes</p:text>
  </p:cm>
  <p:cm authorId="1" dt="2022-04-21T18:50:33.384" idx="8">
    <p:pos x="0" y="0"/>
    <p:text>_Re-opened_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06EA45-8D3A-307E-EFF6-5A6B8F328D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5CECB-ABA4-5C18-99A6-2B384B64DE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C1744-CA7A-494A-9749-A9E27EED6C8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B6F65-2350-43FB-DDA0-F5AE85A735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B29536-C573-A7E0-2BC7-C991FFCDA7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5BCFB9-D7AC-424C-B46B-8BCB84231D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68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1" name="Google Shape;30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1" name="Google Shape;37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3" name="Google Shape;413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4" name="Google Shape;444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4488dfbf3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24488dfbf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1256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4488dfbf3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4488dfbf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4488dfbf3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24488dfbf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25797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4488dfbf3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4488dfbf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0674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4488dfbf3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4488dfbf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8017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4488dfbf3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4488dfbf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278558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4488dfbf3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24488dfbf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84156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p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4488dfbf3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4488dfbf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936911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4488dfbf3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24488dfbf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4608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28449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4488dfbf3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4488dfbf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47044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4488dfbf3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24488dfbf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8368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0" name="Google Shape;590;p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4488dfbf3_0_1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24488dfbf3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3052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6963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4363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7708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24488dfbf3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124488dfbf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4488dfbf3_0_1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24488dfbf3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24488dfbf3_0_1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24488dfbf3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81585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4488dfbf3_0_4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g124488dfbf3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24488dfbf3_0_4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124488dfbf3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24488dfbf3_0_2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24488dfbf3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8F86527F-B7BB-AF49-9D34-D1BF54FEA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30564-C64B-8E46-9139-9003B0DD2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3525" y="0"/>
            <a:ext cx="684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253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268039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+mn-lt"/>
              </a:defRPr>
            </a:lvl1pPr>
            <a:lvl2pPr>
              <a:defRPr sz="1600">
                <a:solidFill>
                  <a:srgbClr val="000000"/>
                </a:solidFill>
              </a:defRPr>
            </a:lvl2pPr>
            <a:lvl3pPr>
              <a:defRPr sz="14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2200104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5213700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F8841F-D2F8-0646-B645-839893A70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849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9EF2168D-ABC8-AA43-9EDB-A155583E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97211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070889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59A66667-56DD-0944-88F2-9EEF75B94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488791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570231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71872"/>
            <a:ext cx="4161981" cy="861774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383799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998113"/>
            <a:ext cx="4161981" cy="861774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98329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61555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0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0609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642346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671763"/>
            <a:ext cx="4167887" cy="861774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CF735-8822-D546-BDF3-65F86EE07B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3525" y="-32320"/>
            <a:ext cx="6848476" cy="68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5684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007092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62338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5817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9318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1190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008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722927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430887"/>
          </a:xfrm>
        </p:spPr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05090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72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41543F4-CE18-594C-A501-0968DD537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35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584200" y="1599722"/>
            <a:ext cx="3490176" cy="309939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545447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4927922"/>
            <a:ext cx="3490176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465305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3151" y="1599722"/>
            <a:ext cx="3618381" cy="3099393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465305" cy="3099394"/>
          </a:xfr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© Microsoft Corporation 							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05560151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0399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086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pos="3840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428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2682">
          <p15:clr>
            <a:srgbClr val="F26B43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462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8" pos="3840">
          <p15:clr>
            <a:srgbClr val="F26B43"/>
          </p15:clr>
        </p15:guide>
        <p15:guide id="29" pos="5576">
          <p15:clr>
            <a:srgbClr val="F26B43"/>
          </p15:clr>
        </p15:guide>
        <p15:guide id="30" pos="2105">
          <p15:clr>
            <a:srgbClr val="F26B43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1098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2" pos="2682">
          <p15:clr>
            <a:srgbClr val="F26B43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95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-righ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909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3543">
          <p15:clr>
            <a:srgbClr val="A4A3A4"/>
          </p15:clr>
        </p15:guide>
        <p15:guide id="21" pos="3726">
          <p15:clr>
            <a:srgbClr val="A4A3A4"/>
          </p15:clr>
        </p15:guide>
        <p15:guide id="22" pos="2048">
          <p15:clr>
            <a:srgbClr val="A4A3A4"/>
          </p15:clr>
        </p15:guide>
        <p15:guide id="23" pos="1865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-lef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8194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3954">
          <p15:clr>
            <a:srgbClr val="A4A3A4"/>
          </p15:clr>
        </p15:guide>
        <p15:guide id="21" pos="4137">
          <p15:clr>
            <a:srgbClr val="A4A3A4"/>
          </p15:clr>
        </p15:guide>
        <p15:guide id="22" pos="5816">
          <p15:clr>
            <a:srgbClr val="A4A3A4"/>
          </p15:clr>
        </p15:guide>
        <p15:guide id="23" pos="563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178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5592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27804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1566">
          <p15:clr>
            <a:srgbClr val="F26B43"/>
          </p15:clr>
        </p15:guide>
        <p15:guide id="7" orient="horz" pos="2880">
          <p15:clr>
            <a:srgbClr val="A4A3A4"/>
          </p15:clr>
        </p15:guide>
        <p15:guide id="8" orient="horz" pos="1622">
          <p15:clr>
            <a:srgbClr val="A4A3A4"/>
          </p15:clr>
        </p15:guide>
        <p15:guide id="9" orient="horz" pos="2696">
          <p15:clr>
            <a:srgbClr val="A4A3A4"/>
          </p15:clr>
        </p15:guide>
        <p15:guide id="10" orient="horz" pos="2758">
          <p15:clr>
            <a:srgbClr val="F26B43"/>
          </p15:clr>
        </p15:guide>
        <p15:guide id="11" orient="horz" pos="1438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8811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  <p15:guide id="9" orient="horz" pos="1125">
          <p15:clr>
            <a:srgbClr val="A4A3A4"/>
          </p15:clr>
        </p15:guide>
        <p15:guide id="10" orient="horz" pos="1263">
          <p15:clr>
            <a:srgbClr val="F26B43"/>
          </p15:clr>
        </p15:guide>
        <p15:guide id="11" orient="horz" pos="1308">
          <p15:clr>
            <a:srgbClr val="A4A3A4"/>
          </p15:clr>
        </p15:guide>
        <p15:guide id="12" orient="horz" pos="3009">
          <p15:clr>
            <a:srgbClr val="A4A3A4"/>
          </p15:clr>
        </p15:guide>
        <p15:guide id="13" orient="horz" pos="3054">
          <p15:clr>
            <a:srgbClr val="F26B43"/>
          </p15:clr>
        </p15:guide>
        <p15:guide id="14" orient="horz" pos="3192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570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  <p15:guide id="15" pos="3840">
          <p15:clr>
            <a:srgbClr val="F26B43"/>
          </p15:clr>
        </p15:guide>
        <p15:guide id="16" pos="2105">
          <p15:clr>
            <a:srgbClr val="F26B43"/>
          </p15:clr>
        </p15:guide>
        <p15:guide id="17" pos="5575">
          <p15:clr>
            <a:srgbClr val="F26B43"/>
          </p15:clr>
        </p15:guide>
        <p15:guide id="18" pos="5529">
          <p15:clr>
            <a:srgbClr val="A4A3A4"/>
          </p15:clr>
        </p15:guide>
        <p15:guide id="19" pos="2150">
          <p15:clr>
            <a:srgbClr val="A4A3A4"/>
          </p15:clr>
        </p15:guide>
        <p15:guide id="20" pos="1967">
          <p15:clr>
            <a:srgbClr val="A4A3A4"/>
          </p15:clr>
        </p15:guide>
        <p15:guide id="21" pos="5714">
          <p15:clr>
            <a:srgbClr val="A4A3A4"/>
          </p15:clr>
        </p15:guide>
        <p15:guide id="22" pos="3749">
          <p15:clr>
            <a:srgbClr val="A4A3A4"/>
          </p15:clr>
        </p15:guide>
        <p15:guide id="23" pos="3932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1x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699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1566">
          <p15:clr>
            <a:srgbClr val="F26B43"/>
          </p15:clr>
        </p15:guide>
        <p15:guide id="8" orient="horz" pos="1622">
          <p15:clr>
            <a:srgbClr val="A4A3A4"/>
          </p15:clr>
        </p15:guide>
        <p15:guide id="11" orient="horz" pos="1438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2x1-colum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1235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7" orient="horz" pos="2880">
          <p15:clr>
            <a:srgbClr val="A4A3A4"/>
          </p15:clr>
        </p15:guide>
        <p15:guide id="9" orient="horz" pos="2696">
          <p15:clr>
            <a:srgbClr val="A4A3A4"/>
          </p15:clr>
        </p15:guide>
        <p15:guide id="10" orient="horz" pos="2758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2E1E1D-F8EE-C240-9AB2-FB6268723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C4B60698-9D0C-2245-AB54-408320A046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8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2E1E1D-F8EE-C240-9AB2-FB6268723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1A0A0744-85F1-0F43-8CD0-F540C13B0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3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9E035-8F3C-C54D-844B-D184582FA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9A64866-81C9-F346-A699-D5FE5F629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257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9E035-8F3C-C54D-844B-D184582FA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9A64866-81C9-F346-A699-D5FE5F629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856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083374"/>
          </a:xfrm>
        </p:spPr>
        <p:txBody>
          <a:bodyPr wrap="square">
            <a:spAutoFit/>
          </a:bodyPr>
          <a:lstStyle>
            <a:lvl1pPr marL="0" indent="0">
              <a:buNone/>
              <a:defRPr sz="20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© Microsoft Corporation 					 	 	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470866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040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0.png"/><Relationship Id="rId4" Type="http://schemas.openxmlformats.org/officeDocument/2006/relationships/image" Target="../media/image25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png"/><Relationship Id="rId4" Type="http://schemas.openxmlformats.org/officeDocument/2006/relationships/image" Target="../media/image25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2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jpg"/><Relationship Id="rId4" Type="http://schemas.openxmlformats.org/officeDocument/2006/relationships/image" Target="../media/image25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5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4" Type="http://schemas.openxmlformats.org/officeDocument/2006/relationships/comments" Target="../comments/commen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25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25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25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25.sv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25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25.sv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6.emf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support.microsoft.com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microsoft.com/en-us/store/workshops-training-and-events/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D482530-9BAA-F0DF-1F32-BE21D31AE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Managing Projects with Microsoft 365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99A14A-A473-7465-7B97-09999D73A9D8}"/>
              </a:ext>
            </a:extLst>
          </p:cNvPr>
          <p:cNvSpPr txBox="1">
            <a:spLocks/>
          </p:cNvSpPr>
          <p:nvPr/>
        </p:nvSpPr>
        <p:spPr>
          <a:xfrm>
            <a:off x="584200" y="874752"/>
            <a:ext cx="11025187" cy="5539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32742">
              <a:spcBef>
                <a:spcPct val="0"/>
              </a:spcBef>
            </a:pPr>
            <a:r>
              <a:rPr lang="en-IN" sz="3600" kern="1200" spc="-50">
                <a:ln w="3175">
                  <a:noFill/>
                </a:ln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Why Use Microsoft Lists?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F569D-FB3D-0F4A-07FE-C66EC62B6E1C}"/>
              </a:ext>
            </a:extLst>
          </p:cNvPr>
          <p:cNvSpPr txBox="1"/>
          <p:nvPr/>
        </p:nvSpPr>
        <p:spPr>
          <a:xfrm>
            <a:off x="5164580" y="5552753"/>
            <a:ext cx="186442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Integration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001DE5-A69C-7C0C-D3E6-6EC9A9773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686" y="2494267"/>
            <a:ext cx="2462214" cy="246221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F9B10BA-070E-9EC3-2FC3-2176E684827F}"/>
              </a:ext>
            </a:extLst>
          </p:cNvPr>
          <p:cNvGrpSpPr/>
          <p:nvPr/>
        </p:nvGrpSpPr>
        <p:grpSpPr>
          <a:xfrm>
            <a:off x="6013260" y="1001991"/>
            <a:ext cx="5596128" cy="4854018"/>
            <a:chOff x="6013260" y="1001991"/>
            <a:chExt cx="5596128" cy="485401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700330D-E272-C54D-06DE-4CC7BA2F804D}"/>
                </a:ext>
              </a:extLst>
            </p:cNvPr>
            <p:cNvGrpSpPr/>
            <p:nvPr/>
          </p:nvGrpSpPr>
          <p:grpSpPr>
            <a:xfrm>
              <a:off x="6013260" y="2600745"/>
              <a:ext cx="5596128" cy="950976"/>
              <a:chOff x="4905176" y="1807580"/>
              <a:chExt cx="5596128" cy="95097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025343-9797-6B31-9FA6-0D44800E09B4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Improve your organization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0FBAAAFF-B9BB-5DD0-E7DE-5E41CD98DCD0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655B6073-F552-CF41-CE25-86E3EA2B48B8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192D66B0-F30A-24B1-8990-73AA470F2C2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E84F33BF-54E9-C8E8-0C05-8E45B21FFF3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4" name="Graphic 23" descr="Checkmark outline">
                  <a:extLst>
                    <a:ext uri="{FF2B5EF4-FFF2-40B4-BE49-F238E27FC236}">
                      <a16:creationId xmlns:a16="http://schemas.microsoft.com/office/drawing/2014/main" id="{0E3101DE-9B3D-3F57-851E-B399D3EF9A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34A6C2D-F370-5556-4A51-CC23C3E35C52}"/>
                </a:ext>
              </a:extLst>
            </p:cNvPr>
            <p:cNvGrpSpPr/>
            <p:nvPr/>
          </p:nvGrpSpPr>
          <p:grpSpPr>
            <a:xfrm>
              <a:off x="6013260" y="3752889"/>
              <a:ext cx="5596128" cy="950976"/>
              <a:chOff x="4905176" y="2940813"/>
              <a:chExt cx="5596128" cy="95097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F03CCA9-BD5F-DBD9-7EF8-3D2610D47BC3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Access from multiple devices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53B19A2A-E997-AF0E-4A1C-BE87F7ABDAAC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A797BA6D-8244-05FC-3A37-D888D89DC180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460C6E87-82FB-5A53-61CD-D77C7A89765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01D2C41D-5759-A6FF-4546-6D8CFBBF490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8" name="Graphic 17" descr="Checkmark outline">
                  <a:extLst>
                    <a:ext uri="{FF2B5EF4-FFF2-40B4-BE49-F238E27FC236}">
                      <a16:creationId xmlns:a16="http://schemas.microsoft.com/office/drawing/2014/main" id="{353EC65B-B51E-A3C2-96B1-7DF4CE9049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9D7E44D-DBD8-D7DE-3741-ECC1494AFF15}"/>
                </a:ext>
              </a:extLst>
            </p:cNvPr>
            <p:cNvGrpSpPr/>
            <p:nvPr/>
          </p:nvGrpSpPr>
          <p:grpSpPr>
            <a:xfrm>
              <a:off x="6013260" y="4905033"/>
              <a:ext cx="5596128" cy="950976"/>
              <a:chOff x="4905176" y="4074046"/>
              <a:chExt cx="5596128" cy="95097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AE7D414-FA75-5E3E-6FB4-B99BC467B767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Utilize program integrations 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CE8F48F-8C3D-AE05-1D6A-D3321FCAAD05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B421CED-90A9-663B-44F0-C5609A871401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F0BDB2C5-43C2-A459-B94E-9DF6CE8B23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5CA7C8D5-817E-D992-8E60-6E5B6715B1E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2" name="Graphic 11" descr="Checkmark outline">
                  <a:extLst>
                    <a:ext uri="{FF2B5EF4-FFF2-40B4-BE49-F238E27FC236}">
                      <a16:creationId xmlns:a16="http://schemas.microsoft.com/office/drawing/2014/main" id="{E130965F-E5E3-AC81-B343-5A9A50B240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3A72B-1F45-249D-8C99-BD30BC95DC3E}"/>
                </a:ext>
              </a:extLst>
            </p:cNvPr>
            <p:cNvSpPr txBox="1"/>
            <p:nvPr/>
          </p:nvSpPr>
          <p:spPr>
            <a:xfrm>
              <a:off x="6013261" y="1001991"/>
              <a:ext cx="5596127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Try out Microsoft Lists</a:t>
              </a:r>
            </a:p>
          </p:txBody>
        </p:sp>
      </p:grpSp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F7C956B9-8EDF-23CC-668F-B48977C01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9" y="2087063"/>
            <a:ext cx="3459243" cy="345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AABD1-17E2-F143-35C7-ED846C305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Navigating Microsoft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8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58FEBE-F768-35A4-516D-6C96452FB1A3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F5180C-3B58-AF97-AA62-CDC98EAFE4F4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1"/>
                  </a:solidFill>
                  <a:latin typeface="+mn-lt"/>
                </a:rPr>
                <a:t>Accessing your lists in Microsoft Lists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0244E6-2491-661F-7528-A6D79FB201F8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36709DBE-DFC8-B7DD-A517-659E08C86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9" y="2087063"/>
            <a:ext cx="3459243" cy="345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3F6F727-F181-C419-FB88-9EE6D28D266A}"/>
              </a:ext>
            </a:extLst>
          </p:cNvPr>
          <p:cNvGrpSpPr/>
          <p:nvPr/>
        </p:nvGrpSpPr>
        <p:grpSpPr>
          <a:xfrm>
            <a:off x="6013260" y="1001991"/>
            <a:ext cx="5596128" cy="4854018"/>
            <a:chOff x="6013260" y="1001991"/>
            <a:chExt cx="5596128" cy="48540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8B4D0E8-A48E-5021-AAF6-1D2DBCCCE193}"/>
                </a:ext>
              </a:extLst>
            </p:cNvPr>
            <p:cNvGrpSpPr/>
            <p:nvPr/>
          </p:nvGrpSpPr>
          <p:grpSpPr>
            <a:xfrm>
              <a:off x="6013260" y="2600745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50E8A7E-5C64-68A7-BDDB-6C447B2F2EC1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Favourite important lists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2AB4DBC-6E34-9A2D-5600-7ED1C54C6703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9908913-683D-B38D-29B4-5AEDD2338DE1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9E5D89B5-EE20-FF3C-EE6B-2061A5AA07A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2950195E-FF7F-90AC-AFA4-5288A74EFA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61143C59-9F84-E00C-3F5C-51A068EE8A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250D66-90BE-D9FD-89D4-B55280DA0C0B}"/>
                </a:ext>
              </a:extLst>
            </p:cNvPr>
            <p:cNvGrpSpPr/>
            <p:nvPr/>
          </p:nvGrpSpPr>
          <p:grpSpPr>
            <a:xfrm>
              <a:off x="6013260" y="3752889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B55CB7-A678-9F72-9EAC-9C751E58EA3F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Filter </a:t>
                </a:r>
                <a:r>
                  <a:rPr lang="en-IN" sz="2400" dirty="0" err="1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recents</a:t>
                </a:r>
                <a:endPara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7F7D40A-8D03-9348-E3E8-A9549931F3F2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B17580C3-C437-FF37-F589-2798AB1F4964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1C156B51-F50F-86DD-6A48-3B25A12375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3A629547-A6DA-B3B7-5A0F-8CE630EB2DC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0D88BDCF-6FCA-9E19-BB76-E4F3770759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A96BD99-549B-CC52-DE9A-99B4C845438A}"/>
                </a:ext>
              </a:extLst>
            </p:cNvPr>
            <p:cNvGrpSpPr/>
            <p:nvPr/>
          </p:nvGrpSpPr>
          <p:grpSpPr>
            <a:xfrm>
              <a:off x="6013260" y="4905033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26980A4-36B7-9CCE-68CE-550B3A5F66F5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View all lists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DBB74EE-61AB-ECC7-940C-1F9542D459C5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D6873455-CC7C-7675-0C6B-F57ECB847C59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C70AED9F-349A-2E5C-9ED2-270AE8E806A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DFB7D24C-F313-4F42-0DA4-4272B17AB8B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B1D3C384-A3B2-73EC-E2F6-53309EC77A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A9B44C3-C569-9C0C-AEDD-4C3DA0D70640}"/>
                </a:ext>
              </a:extLst>
            </p:cNvPr>
            <p:cNvSpPr txBox="1"/>
            <p:nvPr/>
          </p:nvSpPr>
          <p:spPr>
            <a:xfrm>
              <a:off x="6013261" y="1001991"/>
              <a:ext cx="5596127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Navigate Your Lists</a:t>
              </a:r>
            </a:p>
          </p:txBody>
        </p:sp>
      </p:grp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64E8F8BA-2F20-3800-1AA2-E04A4A52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9" y="2087063"/>
            <a:ext cx="3459243" cy="345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5B3E-0DE8-8F8D-7E2A-1F9B9B34E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your First List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3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F721FE-C34B-1955-0977-94EC122D1996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6D39DF-B9E3-458F-B6AC-0254FC2B68A4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1"/>
                  </a:solidFill>
                  <a:latin typeface="+mn-lt"/>
                </a:rPr>
                <a:t>Creating a list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B2E470-3255-80BC-5749-2B6DAD992953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D343F3F3-E1F5-5A4B-442A-3A95DED84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9" y="2087063"/>
            <a:ext cx="3459243" cy="345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E3CDC4-9386-929E-C563-15FACC4C77B0}"/>
              </a:ext>
            </a:extLst>
          </p:cNvPr>
          <p:cNvSpPr txBox="1">
            <a:spLocks/>
          </p:cNvSpPr>
          <p:nvPr/>
        </p:nvSpPr>
        <p:spPr>
          <a:xfrm>
            <a:off x="588263" y="604163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0000"/>
              </a:lnSpc>
              <a:buClr>
                <a:srgbClr val="000000"/>
              </a:buClr>
              <a:buFont typeface="Arial"/>
            </a:pPr>
            <a:r>
              <a:rPr lang="en-IN" sz="3600" dirty="0">
                <a:solidFill>
                  <a:schemeClr val="tx2"/>
                </a:solidFill>
                <a:latin typeface="+mj-lt"/>
                <a:cs typeface="Arial"/>
                <a:sym typeface="Arial"/>
              </a:rPr>
              <a:t>Creating a list from: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06E7752-5A99-5E3E-24DF-ED164A38D8F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3736821" y="2199805"/>
            <a:ext cx="2010836" cy="2010836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58B52E-15C9-10E7-9BBE-0958ABDF0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8638" y="2330485"/>
            <a:ext cx="1749476" cy="1749476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7304810-CF37-BDE0-4D6D-3E9EED31C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08673" y="2465366"/>
            <a:ext cx="1488270" cy="1479716"/>
          </a:xfrm>
          <a:prstGeom prst="rect">
            <a:avLst/>
          </a:prstGeom>
        </p:spPr>
      </p:pic>
      <p:sp>
        <p:nvSpPr>
          <p:cNvPr id="12" name="Freeform 6">
            <a:extLst>
              <a:ext uri="{FF2B5EF4-FFF2-40B4-BE49-F238E27FC236}">
                <a16:creationId xmlns:a16="http://schemas.microsoft.com/office/drawing/2014/main" id="{CFC8EEC2-1490-49AE-7E88-13F6981FE7A1}"/>
              </a:ext>
            </a:extLst>
          </p:cNvPr>
          <p:cNvSpPr>
            <a:spLocks/>
          </p:cNvSpPr>
          <p:nvPr/>
        </p:nvSpPr>
        <p:spPr bwMode="auto">
          <a:xfrm>
            <a:off x="1384435" y="2523281"/>
            <a:ext cx="1294470" cy="1294470"/>
          </a:xfrm>
          <a:custGeom>
            <a:avLst/>
            <a:gdLst>
              <a:gd name="T0" fmla="*/ 54 w 134"/>
              <a:gd name="T1" fmla="*/ 134 h 134"/>
              <a:gd name="T2" fmla="*/ 54 w 134"/>
              <a:gd name="T3" fmla="*/ 134 h 134"/>
              <a:gd name="T4" fmla="*/ 80 w 134"/>
              <a:gd name="T5" fmla="*/ 134 h 134"/>
              <a:gd name="T6" fmla="*/ 80 w 134"/>
              <a:gd name="T7" fmla="*/ 81 h 134"/>
              <a:gd name="T8" fmla="*/ 80 w 134"/>
              <a:gd name="T9" fmla="*/ 80 h 134"/>
              <a:gd name="T10" fmla="*/ 134 w 134"/>
              <a:gd name="T11" fmla="*/ 80 h 134"/>
              <a:gd name="T12" fmla="*/ 134 w 134"/>
              <a:gd name="T13" fmla="*/ 54 h 134"/>
              <a:gd name="T14" fmla="*/ 80 w 134"/>
              <a:gd name="T15" fmla="*/ 54 h 134"/>
              <a:gd name="T16" fmla="*/ 80 w 134"/>
              <a:gd name="T17" fmla="*/ 0 h 134"/>
              <a:gd name="T18" fmla="*/ 54 w 134"/>
              <a:gd name="T19" fmla="*/ 0 h 134"/>
              <a:gd name="T20" fmla="*/ 54 w 134"/>
              <a:gd name="T21" fmla="*/ 54 h 134"/>
              <a:gd name="T22" fmla="*/ 0 w 134"/>
              <a:gd name="T23" fmla="*/ 54 h 134"/>
              <a:gd name="T24" fmla="*/ 0 w 134"/>
              <a:gd name="T25" fmla="*/ 80 h 134"/>
              <a:gd name="T26" fmla="*/ 54 w 134"/>
              <a:gd name="T27" fmla="*/ 80 h 134"/>
              <a:gd name="T28" fmla="*/ 54 w 134"/>
              <a:gd name="T29" fmla="*/ 81 h 134"/>
              <a:gd name="T30" fmla="*/ 54 w 134"/>
              <a:gd name="T3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4" h="134">
                <a:moveTo>
                  <a:pt x="54" y="134"/>
                </a:moveTo>
                <a:lnTo>
                  <a:pt x="54" y="134"/>
                </a:lnTo>
                <a:lnTo>
                  <a:pt x="80" y="134"/>
                </a:lnTo>
                <a:lnTo>
                  <a:pt x="80" y="81"/>
                </a:lnTo>
                <a:lnTo>
                  <a:pt x="80" y="80"/>
                </a:lnTo>
                <a:lnTo>
                  <a:pt x="134" y="80"/>
                </a:lnTo>
                <a:lnTo>
                  <a:pt x="134" y="54"/>
                </a:lnTo>
                <a:lnTo>
                  <a:pt x="80" y="54"/>
                </a:lnTo>
                <a:lnTo>
                  <a:pt x="80" y="0"/>
                </a:lnTo>
                <a:lnTo>
                  <a:pt x="54" y="0"/>
                </a:lnTo>
                <a:lnTo>
                  <a:pt x="54" y="54"/>
                </a:lnTo>
                <a:lnTo>
                  <a:pt x="0" y="54"/>
                </a:lnTo>
                <a:lnTo>
                  <a:pt x="0" y="80"/>
                </a:lnTo>
                <a:lnTo>
                  <a:pt x="54" y="80"/>
                </a:lnTo>
                <a:lnTo>
                  <a:pt x="54" y="81"/>
                </a:lnTo>
                <a:lnTo>
                  <a:pt x="54" y="134"/>
                </a:lnTo>
                <a:close/>
              </a:path>
            </a:pathLst>
          </a:custGeom>
          <a:solidFill>
            <a:srgbClr val="BFBFB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C4EAB2-8A69-9347-707C-F5E8187A0743}"/>
              </a:ext>
            </a:extLst>
          </p:cNvPr>
          <p:cNvSpPr txBox="1">
            <a:spLocks/>
          </p:cNvSpPr>
          <p:nvPr/>
        </p:nvSpPr>
        <p:spPr>
          <a:xfrm>
            <a:off x="3696929" y="4482506"/>
            <a:ext cx="20906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Excel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246EE-0FAD-4D4F-B328-93F497E76937}"/>
              </a:ext>
            </a:extLst>
          </p:cNvPr>
          <p:cNvSpPr txBox="1">
            <a:spLocks/>
          </p:cNvSpPr>
          <p:nvPr/>
        </p:nvSpPr>
        <p:spPr>
          <a:xfrm>
            <a:off x="8719969" y="4482506"/>
            <a:ext cx="28868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A template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43C94-BC34-FA0D-DB65-D151474EA247}"/>
              </a:ext>
            </a:extLst>
          </p:cNvPr>
          <p:cNvSpPr txBox="1">
            <a:spLocks/>
          </p:cNvSpPr>
          <p:nvPr/>
        </p:nvSpPr>
        <p:spPr>
          <a:xfrm>
            <a:off x="6009401" y="4482506"/>
            <a:ext cx="28868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j-lt"/>
              </a:rPr>
              <a:t>A</a:t>
            </a:r>
            <a:r>
              <a:rPr lang="en-IN" sz="2400">
                <a:solidFill>
                  <a:schemeClr val="tx2"/>
                </a:solidFill>
                <a:latin typeface="+mj-lt"/>
              </a:rPr>
              <a:t>n existing list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2A0DDE-A97B-5561-B00C-5625B28ED220}"/>
              </a:ext>
            </a:extLst>
          </p:cNvPr>
          <p:cNvSpPr txBox="1">
            <a:spLocks/>
          </p:cNvSpPr>
          <p:nvPr/>
        </p:nvSpPr>
        <p:spPr>
          <a:xfrm>
            <a:off x="588263" y="4482506"/>
            <a:ext cx="28868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Blank List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CA75913-A7E3-651B-AACC-CB674BCC7CB3}"/>
              </a:ext>
            </a:extLst>
          </p:cNvPr>
          <p:cNvGrpSpPr/>
          <p:nvPr/>
        </p:nvGrpSpPr>
        <p:grpSpPr>
          <a:xfrm>
            <a:off x="6013260" y="1001991"/>
            <a:ext cx="5596128" cy="4854018"/>
            <a:chOff x="6013260" y="1001991"/>
            <a:chExt cx="5596128" cy="48540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1A6CCD-BF2A-E2AD-ED75-E5A7EAA5F0D6}"/>
                </a:ext>
              </a:extLst>
            </p:cNvPr>
            <p:cNvGrpSpPr/>
            <p:nvPr/>
          </p:nvGrpSpPr>
          <p:grpSpPr>
            <a:xfrm>
              <a:off x="6013260" y="2600745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474572A-17AA-623D-9E1B-95AA17338635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Customize columns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14F277AD-6BFC-E623-1136-7605ED2BD3AC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0C0DCB50-204F-D7C9-B41B-49B3F0AE4DD1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288027B5-5E7F-B42D-B0EB-12032D817FD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0D9CBA9F-0AD9-8C65-8F44-AFE65B1E622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97ACFB5B-4F39-311B-D81B-E6F147D114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EC8B165-1E88-EF73-D855-D82C5DC649F8}"/>
                </a:ext>
              </a:extLst>
            </p:cNvPr>
            <p:cNvGrpSpPr/>
            <p:nvPr/>
          </p:nvGrpSpPr>
          <p:grpSpPr>
            <a:xfrm>
              <a:off x="6013260" y="3752889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3034E15-A067-28F5-BFCA-5BC6A79F7C79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items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EAACA44-2F8B-66AF-EF6F-D11C824BB751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89D1797-9AC2-F14A-FC0B-33CD570FBDF5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E85F0DD4-2A8A-F1A5-B8A9-FDC34126D30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EE7279FE-AE45-9371-90F3-5EAD81558D5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26E31DE6-97FE-FEC4-153E-A05E6D80E5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61B35C-F193-6D68-C1A8-7CBFFBDABA26}"/>
                </a:ext>
              </a:extLst>
            </p:cNvPr>
            <p:cNvGrpSpPr/>
            <p:nvPr/>
          </p:nvGrpSpPr>
          <p:grpSpPr>
            <a:xfrm>
              <a:off x="6013260" y="4905033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50AEBC-7580-B947-87E5-F87E7E16F1C1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Reorder items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D4C25F42-3E05-01B8-8175-80F6CF81814E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5C9B337E-9A24-06A0-885B-458AC2FE2C28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FE23F45-850C-14F7-0743-5BEB5A143F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7D49DBC3-233D-43EB-287C-A192E6FF904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B8BE9D9F-29F3-EDB3-47C0-C254593D0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58C7E1-3746-2DEF-6C43-FFF75D5DE520}"/>
                </a:ext>
              </a:extLst>
            </p:cNvPr>
            <p:cNvSpPr txBox="1"/>
            <p:nvPr/>
          </p:nvSpPr>
          <p:spPr>
            <a:xfrm>
              <a:off x="6013261" y="1001991"/>
              <a:ext cx="5596127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Make your own list</a:t>
              </a:r>
            </a:p>
          </p:txBody>
        </p:sp>
      </p:grp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351D6D51-5925-D0F2-1E55-4A1E6BD3D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9" y="2087063"/>
            <a:ext cx="3459243" cy="345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52994-8587-3D9B-DCA6-DC7E93ED7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Lists from Excel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01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5;p16">
            <a:extLst>
              <a:ext uri="{FF2B5EF4-FFF2-40B4-BE49-F238E27FC236}">
                <a16:creationId xmlns:a16="http://schemas.microsoft.com/office/drawing/2014/main" id="{D2348B64-1BB9-4416-2A53-B377EC06903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/>
          <a:srcRect l="35259" t="14227" r="5012" b="14639"/>
          <a:stretch/>
        </p:blipFill>
        <p:spPr>
          <a:xfrm>
            <a:off x="4308859" y="1005941"/>
            <a:ext cx="7294878" cy="48868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A6B897-7EAE-DAAB-C714-BF841313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2598004"/>
            <a:ext cx="3724659" cy="1661993"/>
          </a:xfrm>
        </p:spPr>
        <p:txBody>
          <a:bodyPr wrap="square">
            <a:spAutoFit/>
          </a:bodyPr>
          <a:lstStyle/>
          <a:p>
            <a:r>
              <a:rPr lang="en-US" b="1" dirty="0"/>
              <a:t>Managing projects</a:t>
            </a:r>
            <a:br>
              <a:rPr lang="en-US" b="1" dirty="0"/>
            </a:br>
            <a:r>
              <a:rPr lang="en-US" b="1" dirty="0"/>
              <a:t>and tasks</a:t>
            </a:r>
            <a:endParaRPr lang="en-IN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E1DD581-7BDA-AC5F-BD0D-43B0CB6EB0B0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1AB7FF-DD8E-93A8-ED2D-38C1C29640EA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1"/>
                  </a:solidFill>
                  <a:latin typeface="+mn-lt"/>
                </a:rPr>
                <a:t>Importing existing data into lists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7054BF8-F780-8E2D-9639-054F081435BE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2ACA9A16-CBAE-DC2C-FBFB-534893A8C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9" y="2087063"/>
            <a:ext cx="3459243" cy="345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8FFDF3-0D8C-75F1-E7EE-BDE32F8B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338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3F4A88-5D03-D177-EE31-19FD8D2E1D19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Wedding Plan Checklist.xlsx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ACADD1C-FA33-B0C2-EB07-A579C1005403}"/>
              </a:ext>
            </a:extLst>
          </p:cNvPr>
          <p:cNvGrpSpPr/>
          <p:nvPr/>
        </p:nvGrpSpPr>
        <p:grpSpPr>
          <a:xfrm>
            <a:off x="6013260" y="2899818"/>
            <a:ext cx="5596128" cy="950976"/>
            <a:chOff x="4905176" y="1807580"/>
            <a:chExt cx="5596128" cy="9509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3BD2AD-2312-F8B9-314B-21E1CCAD41D7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Import data from Excel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D183FD5-E249-ACBA-901E-A4044C7AE79D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640C1753-30E1-81D2-5F93-2FDFCD5CF563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723D75A1-ED36-C3ED-CE8E-CFA2939FFBF0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9F510527-0119-4349-156D-F13338CF07A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7" name="Graphic 6" descr="Checkmark outline">
                <a:extLst>
                  <a:ext uri="{FF2B5EF4-FFF2-40B4-BE49-F238E27FC236}">
                    <a16:creationId xmlns:a16="http://schemas.microsoft.com/office/drawing/2014/main" id="{4F59FAC5-1A08-87FC-693C-E7EB66F3F6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5B64F5B-AAAB-8570-A2B6-5233F1EC3B5C}"/>
              </a:ext>
            </a:extLst>
          </p:cNvPr>
          <p:cNvGrpSpPr/>
          <p:nvPr/>
        </p:nvGrpSpPr>
        <p:grpSpPr>
          <a:xfrm>
            <a:off x="6013260" y="4051962"/>
            <a:ext cx="5596128" cy="950976"/>
            <a:chOff x="4905176" y="2940813"/>
            <a:chExt cx="5596128" cy="9509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FC567A-43B9-D30A-76EB-5A76F3943AC7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9144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Customize list columns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B802E4-D496-E57F-D3B8-125700CCFE6F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7D3A89A-E7BE-1173-2130-6D33BFD385B8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6647FC9-E7DA-1EF8-1E80-B7810A1A7AE2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77BF85C-01CD-05C7-BCCB-08DC0E2EF0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4" name="Graphic 13" descr="Checkmark outline">
                <a:extLst>
                  <a:ext uri="{FF2B5EF4-FFF2-40B4-BE49-F238E27FC236}">
                    <a16:creationId xmlns:a16="http://schemas.microsoft.com/office/drawing/2014/main" id="{EA4AA86F-2B5E-6BEF-9283-F89DF6935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D9AEB49-F41C-71F5-9492-83507D9AFC30}"/>
              </a:ext>
            </a:extLst>
          </p:cNvPr>
          <p:cNvSpPr txBox="1"/>
          <p:nvPr/>
        </p:nvSpPr>
        <p:spPr>
          <a:xfrm>
            <a:off x="6013260" y="1855062"/>
            <a:ext cx="47753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dirty="0">
                <a:solidFill>
                  <a:schemeClr val="tx2"/>
                </a:solidFill>
                <a:latin typeface="+mj-lt"/>
              </a:rPr>
              <a:t>Create a list from Excel</a:t>
            </a:r>
          </a:p>
        </p:txBody>
      </p:sp>
      <p:pic>
        <p:nvPicPr>
          <p:cNvPr id="19" name="Picture 2" descr="See the source image">
            <a:extLst>
              <a:ext uri="{FF2B5EF4-FFF2-40B4-BE49-F238E27FC236}">
                <a16:creationId xmlns:a16="http://schemas.microsoft.com/office/drawing/2014/main" id="{83A176F0-303E-32A5-CD45-E6A0CD304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9" y="2087063"/>
            <a:ext cx="3459243" cy="345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9EDF8-6AB1-5E09-318F-A0EF3686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Lists from a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5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23137D1-23FD-D2A5-1315-16DFA99D2F90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9C28B57-D969-5BEF-B941-4567DA232CDA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Using templates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D4AE3B-5D20-156A-7A49-0D8FE2E74352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B359480-8973-3C2B-D1E2-93A6E2A4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0" y="1581131"/>
            <a:ext cx="4465340" cy="44653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C5721C4-E280-F712-2213-74B7BA20E610}"/>
              </a:ext>
            </a:extLst>
          </p:cNvPr>
          <p:cNvGrpSpPr/>
          <p:nvPr/>
        </p:nvGrpSpPr>
        <p:grpSpPr>
          <a:xfrm>
            <a:off x="5136776" y="1001991"/>
            <a:ext cx="6472613" cy="4854018"/>
            <a:chOff x="5593977" y="1001991"/>
            <a:chExt cx="6015412" cy="48540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D611AA4-34B9-93F4-7F4A-1F34901E2B19}"/>
                </a:ext>
              </a:extLst>
            </p:cNvPr>
            <p:cNvGrpSpPr/>
            <p:nvPr/>
          </p:nvGrpSpPr>
          <p:grpSpPr>
            <a:xfrm>
              <a:off x="6013260" y="2600745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77C1C53-2F5F-38E5-6CCA-2CD717B3E0A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Explore templates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E3E635D-53F7-4AC7-D756-E090FAEDA425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EDE73D05-21EE-6380-FE53-92383CC022A8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04094909-EB18-A782-F0DC-4E242A0D1F0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C9022CAD-E663-B7C7-0F78-0CAF8AE1FF6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6F1C9ED5-B808-0171-8303-1A9F0EA0A4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13BD717-5B0A-F8B3-B523-69FCBBC9F0BE}"/>
                </a:ext>
              </a:extLst>
            </p:cNvPr>
            <p:cNvGrpSpPr/>
            <p:nvPr/>
          </p:nvGrpSpPr>
          <p:grpSpPr>
            <a:xfrm>
              <a:off x="6013260" y="3752889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D19C63F-1A99-0C85-DC0D-E7E4B5B2E74C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Import data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EADF25B-B0A3-E742-4B30-1AE1F1E89664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9D87A754-1F39-DE7C-7227-5707C03E5C0E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18BDF1B5-B459-391F-F14B-31CA8E87295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FEF07CFF-9CD1-057F-1D0C-D560FED7294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B2B5D152-C4FD-FE3A-F624-EF622F041B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5985343-0936-32E0-0656-D69977E5EECE}"/>
                </a:ext>
              </a:extLst>
            </p:cNvPr>
            <p:cNvGrpSpPr/>
            <p:nvPr/>
          </p:nvGrpSpPr>
          <p:grpSpPr>
            <a:xfrm>
              <a:off x="6013260" y="4905033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0CBD1E5-D40D-96C9-7F15-2AF101D007C7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Customize columns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1A26FBC-0D55-BE8F-4EC9-D43469A7DC62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0DC70287-40CC-0868-1D61-A54D2DE184A1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AD0078FD-64EC-2AC7-C63C-F86CB974C7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43EB6525-01BC-EFAE-5F20-4C0B6FE7CD4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DE61E0BD-496C-1067-E26C-68E80E1392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2871BC-BACE-7A30-5E70-59C2D24F61A2}"/>
                </a:ext>
              </a:extLst>
            </p:cNvPr>
            <p:cNvSpPr txBox="1"/>
            <p:nvPr/>
          </p:nvSpPr>
          <p:spPr>
            <a:xfrm>
              <a:off x="5593977" y="1001991"/>
              <a:ext cx="6015412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Create a list from a Template</a:t>
              </a:r>
            </a:p>
          </p:txBody>
        </p:sp>
      </p:grp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8F74BF0E-D736-1227-048C-A83A6367A2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9" y="2087063"/>
            <a:ext cx="3459243" cy="345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3A2A7-7B56-7B52-2AD3-A0144FC6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Sharing Your 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97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D1B4AAE-B1D6-9E9E-0D7A-8C3838269E54}"/>
              </a:ext>
            </a:extLst>
          </p:cNvPr>
          <p:cNvGrpSpPr/>
          <p:nvPr/>
        </p:nvGrpSpPr>
        <p:grpSpPr>
          <a:xfrm>
            <a:off x="5371732" y="2818884"/>
            <a:ext cx="6237656" cy="1220232"/>
            <a:chOff x="5505450" y="2552700"/>
            <a:chExt cx="6237656" cy="12202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D4D5831-AB12-3B43-D629-4D2D8565930A}"/>
                </a:ext>
              </a:extLst>
            </p:cNvPr>
            <p:cNvSpPr txBox="1"/>
            <p:nvPr/>
          </p:nvSpPr>
          <p:spPr>
            <a:xfrm>
              <a:off x="5505450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Sharing lists with team members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D7D41E-927D-7795-E16A-151A57F0140C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50F54311-A14C-CE97-513E-BE4CD1EA7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688" y="1138237"/>
            <a:ext cx="4581525" cy="4581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044697-07D7-2DFC-E6FE-18FECC652AD8}"/>
              </a:ext>
            </a:extLst>
          </p:cNvPr>
          <p:cNvSpPr txBox="1">
            <a:spLocks/>
          </p:cNvSpPr>
          <p:nvPr/>
        </p:nvSpPr>
        <p:spPr>
          <a:xfrm>
            <a:off x="584200" y="874752"/>
            <a:ext cx="11025187" cy="5539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32742">
              <a:spcBef>
                <a:spcPct val="0"/>
              </a:spcBef>
            </a:pPr>
            <a:r>
              <a:rPr lang="en-IN" sz="3600" kern="1200" spc="-50">
                <a:ln w="3175">
                  <a:noFill/>
                </a:ln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Sharing a List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34A499-D5D2-7F39-A37B-BC674B2A4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876" y="2589238"/>
            <a:ext cx="2085924" cy="20859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10C6FC-0CA0-75B5-016D-A88AEDB0FBF0}"/>
              </a:ext>
            </a:extLst>
          </p:cNvPr>
          <p:cNvSpPr txBox="1"/>
          <p:nvPr/>
        </p:nvSpPr>
        <p:spPr>
          <a:xfrm>
            <a:off x="584200" y="5552753"/>
            <a:ext cx="56372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With a specific person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E8D09D-9E9D-4231-312F-C820153E1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514" y="2518081"/>
            <a:ext cx="2414586" cy="24145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4753D3-23E1-0CF8-BF58-F142BF5B44D6}"/>
              </a:ext>
            </a:extLst>
          </p:cNvPr>
          <p:cNvSpPr txBox="1"/>
          <p:nvPr/>
        </p:nvSpPr>
        <p:spPr>
          <a:xfrm>
            <a:off x="5970612" y="5552753"/>
            <a:ext cx="56372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To anyone with a link</a:t>
            </a: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E57B02-D1D1-83D0-B6A2-298B993259D9}"/>
              </a:ext>
            </a:extLst>
          </p:cNvPr>
          <p:cNvGrpSpPr/>
          <p:nvPr/>
        </p:nvGrpSpPr>
        <p:grpSpPr>
          <a:xfrm>
            <a:off x="6013260" y="1001991"/>
            <a:ext cx="5596128" cy="4854018"/>
            <a:chOff x="6013260" y="1001991"/>
            <a:chExt cx="5596128" cy="48540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C1625C-2152-BF98-AA77-6FB32C43CF54}"/>
                </a:ext>
              </a:extLst>
            </p:cNvPr>
            <p:cNvGrpSpPr/>
            <p:nvPr/>
          </p:nvGrpSpPr>
          <p:grpSpPr>
            <a:xfrm>
              <a:off x="6013260" y="2600745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55E86B-5509-5A26-EEFB-801032B9D2B3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Send to a colleague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5F21CD8-B83D-4D8E-9C2C-13E6BC1965F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5FF2CC3-B3F4-6514-B478-584C24BAA338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98E8525E-F3BE-17A6-F6CC-C39E4BBFCF2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4340C794-6EC1-C914-BFD4-0A1D2A31EF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D2060C3C-639C-7A4E-66D1-8AD1E0A210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238D333-F7A1-D33F-F67A-07D775286B94}"/>
                </a:ext>
              </a:extLst>
            </p:cNvPr>
            <p:cNvGrpSpPr/>
            <p:nvPr/>
          </p:nvGrpSpPr>
          <p:grpSpPr>
            <a:xfrm>
              <a:off x="6013260" y="3752889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112AED1-91F1-8A7A-C852-D440831993D7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Restrict editing to specific people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AB33C90-5682-F427-F0D8-48338A6A3A4F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C39E1CA7-EE28-4F0C-059C-2FE474CA4F3F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4B4AE212-F114-8775-966F-DA4113BF395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C8BDC346-57E9-3147-2DF5-BA0A4E6E7D2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150A67AB-1C96-53BE-DF20-227B69BD5F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B917446-E9AE-E6DF-AE6C-3BDAA8D3549C}"/>
                </a:ext>
              </a:extLst>
            </p:cNvPr>
            <p:cNvGrpSpPr/>
            <p:nvPr/>
          </p:nvGrpSpPr>
          <p:grpSpPr>
            <a:xfrm>
              <a:off x="6013260" y="4905033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A9A761A-72DF-DFFD-31B1-910367595393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Allow anyone to view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48E0421-B3FE-137A-732D-45B2F19EFD8E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AAC23396-3B58-C04F-268E-F1667F81EA70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98A18E12-D762-6D1B-2A0B-7AAF466DA03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EE1360F7-2A96-0F42-ED5B-77819CB188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B94F54E3-4AB3-DA50-8796-851D921235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94C9DB-DE9E-4E81-B271-648BE7B30C57}"/>
                </a:ext>
              </a:extLst>
            </p:cNvPr>
            <p:cNvSpPr txBox="1"/>
            <p:nvPr/>
          </p:nvSpPr>
          <p:spPr>
            <a:xfrm>
              <a:off x="6013261" y="1001991"/>
              <a:ext cx="5596127" cy="110799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Control your lists</a:t>
              </a:r>
            </a:p>
          </p:txBody>
        </p:sp>
      </p:grpSp>
      <p:pic>
        <p:nvPicPr>
          <p:cNvPr id="26" name="Picture 2" descr="See the source image">
            <a:extLst>
              <a:ext uri="{FF2B5EF4-FFF2-40B4-BE49-F238E27FC236}">
                <a16:creationId xmlns:a16="http://schemas.microsoft.com/office/drawing/2014/main" id="{4D3D5374-C68A-8FE7-8B16-9DB9454C7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59" y="2087063"/>
            <a:ext cx="3459243" cy="345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111;p17">
            <a:extLst>
              <a:ext uri="{FF2B5EF4-FFF2-40B4-BE49-F238E27FC236}">
                <a16:creationId xmlns:a16="http://schemas.microsoft.com/office/drawing/2014/main" id="{FD7B2AA9-ECBE-B80B-2714-0D7E0A340908}"/>
              </a:ext>
            </a:extLst>
          </p:cNvPr>
          <p:cNvPicPr preferRelativeResize="0"/>
          <p:nvPr/>
        </p:nvPicPr>
        <p:blipFill rotWithShape="1">
          <a:blip r:embed="rId3"/>
          <a:srcRect l="43958" r="611" b="1739"/>
          <a:stretch/>
        </p:blipFill>
        <p:spPr>
          <a:xfrm>
            <a:off x="5314270" y="0"/>
            <a:ext cx="68777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86D5D-4272-2B81-629A-1D6FE473A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Christine Matheney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EA58306-D0A0-7D5B-BBEB-E958C77B3D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177284" cy="307777"/>
          </a:xfrm>
        </p:spPr>
        <p:txBody>
          <a:bodyPr/>
          <a:lstStyle/>
          <a:p>
            <a:r>
              <a:rPr lang="en-US" dirty="0"/>
              <a:t>Senior Program Manager</a:t>
            </a:r>
            <a:endParaRPr lang="en-I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2B4D5-50C1-F9FF-F7EF-93421AC0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Optimizing Lists for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693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1B1B-9E95-086B-60BA-27E04C50B932}"/>
              </a:ext>
            </a:extLst>
          </p:cNvPr>
          <p:cNvGrpSpPr/>
          <p:nvPr/>
        </p:nvGrpSpPr>
        <p:grpSpPr>
          <a:xfrm>
            <a:off x="5371732" y="2818884"/>
            <a:ext cx="2951129" cy="1220232"/>
            <a:chOff x="5505450" y="2552700"/>
            <a:chExt cx="2951129" cy="12202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F53611D-D9FE-B302-20A3-E1788142DDB9}"/>
                </a:ext>
              </a:extLst>
            </p:cNvPr>
            <p:cNvSpPr txBox="1"/>
            <p:nvPr/>
          </p:nvSpPr>
          <p:spPr>
            <a:xfrm>
              <a:off x="5505450" y="3403600"/>
              <a:ext cx="295112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1"/>
                  </a:solidFill>
                  <a:latin typeface="+mn-lt"/>
                </a:rPr>
                <a:t>Using features in Lists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70F9E8-8092-AE23-34BD-EA120B0060D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448B6E2D-57F9-239E-4F09-E819F289D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51" y="1924616"/>
            <a:ext cx="3013792" cy="300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7F8B27-514D-0C2F-80DE-96736C2B97F8}"/>
              </a:ext>
            </a:extLst>
          </p:cNvPr>
          <p:cNvGrpSpPr/>
          <p:nvPr/>
        </p:nvGrpSpPr>
        <p:grpSpPr>
          <a:xfrm>
            <a:off x="6013260" y="1078874"/>
            <a:ext cx="5596128" cy="4300020"/>
            <a:chOff x="6013260" y="980894"/>
            <a:chExt cx="5596128" cy="4300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BC511D-5929-D79E-051D-559A394CCE5D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375B05E-BB9D-BD3D-883D-F79CF9AEE7C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Create columns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784C5C1-A52A-CC28-B2E9-7E4E29DB952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E347CD2E-EFA5-87EF-A755-4BD7E0471FFC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8A25E813-8C26-C165-A2A5-701DF01D1B5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0B66A9CA-BE27-A2A5-1776-CE6FC65817A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734D211D-62D1-AF60-7BF3-118535B23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EAEC424-3D35-5394-DC18-E3AD6AD2967B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11FE72-F87A-B763-7B1D-158957A0E7E8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item due dates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406D0CC-4571-274C-8FEC-B9C8E4F88B14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FE84A6B4-94F3-67FB-E4E1-23BB963C46DC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F97B2108-C976-CD01-A346-522A12625C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53C1B18C-7FE5-3D34-19C1-7AA3797553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135A23E7-4AE7-15E0-9179-729C02878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7DFA94-F758-BA7F-6C6B-A4BF3DB892C6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5448AC1-2D35-2399-93E2-A6B4253AC93B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Customize list views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09643EA-0324-357D-DFCC-21BCCB623B87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949083C8-C143-5FFF-420B-F533F4B39D18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7C70B4B4-D313-A592-DF7D-3E7B284370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00E5EC81-2B81-F230-4A9E-ABE8964E8D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B6D8487C-EE01-8757-365C-94104CEAFC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1F9051-93EB-30C1-B151-CCBC16F08CE1}"/>
                </a:ext>
              </a:extLst>
            </p:cNvPr>
            <p:cNvSpPr txBox="1"/>
            <p:nvPr/>
          </p:nvSpPr>
          <p:spPr>
            <a:xfrm>
              <a:off x="6013260" y="980894"/>
              <a:ext cx="391293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Optimize your lists</a:t>
              </a:r>
            </a:p>
          </p:txBody>
        </p:sp>
      </p:grpSp>
      <p:pic>
        <p:nvPicPr>
          <p:cNvPr id="27" name="Picture 2" descr="See the source image">
            <a:extLst>
              <a:ext uri="{FF2B5EF4-FFF2-40B4-BE49-F238E27FC236}">
                <a16:creationId xmlns:a16="http://schemas.microsoft.com/office/drawing/2014/main" id="{067448C6-8378-CC1F-66EB-51C2B1D75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51" y="1924616"/>
            <a:ext cx="3013792" cy="300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5EC6D-8D26-3065-9100-5FC7EC7EC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Planner?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83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FA8FCB-32DF-06E2-821B-AC9129522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161" t="20210" r="20161" b="20210"/>
          <a:stretch>
            <a:fillRect/>
          </a:stretch>
        </p:blipFill>
        <p:spPr>
          <a:xfrm>
            <a:off x="838844" y="1670134"/>
            <a:ext cx="3523606" cy="3517732"/>
          </a:xfrm>
          <a:custGeom>
            <a:avLst/>
            <a:gdLst>
              <a:gd name="connsiteX0" fmla="*/ 0 w 1657108"/>
              <a:gd name="connsiteY0" fmla="*/ 0 h 1654346"/>
              <a:gd name="connsiteX1" fmla="*/ 1657108 w 1657108"/>
              <a:gd name="connsiteY1" fmla="*/ 0 h 1654346"/>
              <a:gd name="connsiteX2" fmla="*/ 1657108 w 1657108"/>
              <a:gd name="connsiteY2" fmla="*/ 1654346 h 1654346"/>
              <a:gd name="connsiteX3" fmla="*/ 0 w 1657108"/>
              <a:gd name="connsiteY3" fmla="*/ 1654346 h 1654346"/>
              <a:gd name="connsiteX4" fmla="*/ 0 w 1657108"/>
              <a:gd name="connsiteY4" fmla="*/ 0 h 16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108" h="1654346">
                <a:moveTo>
                  <a:pt x="0" y="0"/>
                </a:moveTo>
                <a:lnTo>
                  <a:pt x="1657108" y="0"/>
                </a:lnTo>
                <a:lnTo>
                  <a:pt x="1657108" y="1654346"/>
                </a:lnTo>
                <a:lnTo>
                  <a:pt x="0" y="165434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511936-783C-666E-4796-7A4C2C381BB9}"/>
              </a:ext>
            </a:extLst>
          </p:cNvPr>
          <p:cNvGrpSpPr/>
          <p:nvPr/>
        </p:nvGrpSpPr>
        <p:grpSpPr>
          <a:xfrm>
            <a:off x="5371732" y="2818884"/>
            <a:ext cx="4512454" cy="1220232"/>
            <a:chOff x="5505450" y="2552700"/>
            <a:chExt cx="4512454" cy="12202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01C41C-98F6-C369-A559-EE326ED5D266}"/>
                </a:ext>
              </a:extLst>
            </p:cNvPr>
            <p:cNvSpPr txBox="1"/>
            <p:nvPr/>
          </p:nvSpPr>
          <p:spPr>
            <a:xfrm>
              <a:off x="5505450" y="3403600"/>
              <a:ext cx="451245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1"/>
                  </a:solidFill>
                  <a:latin typeface="+mn-lt"/>
                </a:rPr>
                <a:t>The benefits of Microsoft Planner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555B70-F63D-7643-F8BE-885F371D2AF5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F65E0BE-AE19-E77E-936E-D93F178931B8}"/>
              </a:ext>
            </a:extLst>
          </p:cNvPr>
          <p:cNvGrpSpPr/>
          <p:nvPr/>
        </p:nvGrpSpPr>
        <p:grpSpPr>
          <a:xfrm>
            <a:off x="6013260" y="1078874"/>
            <a:ext cx="5596128" cy="4300020"/>
            <a:chOff x="6013260" y="980894"/>
            <a:chExt cx="5596128" cy="43000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E92DB4-6F42-A353-BBC3-32F31C2A0C21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5C3534F-52E8-3057-65FB-31487B2931CC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Improve your organization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D126043-F9DB-8640-C3DE-DEB9DB31E580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9D6A3E6A-C196-8286-FC62-908A038787B6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C5E71D5A-2C3A-4FC2-B6FB-B74E3BA3B2B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98C2C916-FC60-4D3D-0B4C-E7FBF036827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4" name="Graphic 23" descr="Checkmark outline">
                  <a:extLst>
                    <a:ext uri="{FF2B5EF4-FFF2-40B4-BE49-F238E27FC236}">
                      <a16:creationId xmlns:a16="http://schemas.microsoft.com/office/drawing/2014/main" id="{64584B35-ABBA-584D-B0FB-761D472593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01F0E7E-0096-D6A8-CBB8-004659E599C6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7883A92-378A-0AFE-C38E-BE7D40E7BD3A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Easily see your timelines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44BEAD0-316B-4DBC-5201-75A251C88B9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6E1EF93-1B4B-4CFE-0D4C-ED13DC525856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4F9EFE92-F748-665D-EE64-6E88E354A3A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EEB46134-9DFF-2079-A1F3-DA118AFF8F8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8" name="Graphic 17" descr="Checkmark outline">
                  <a:extLst>
                    <a:ext uri="{FF2B5EF4-FFF2-40B4-BE49-F238E27FC236}">
                      <a16:creationId xmlns:a16="http://schemas.microsoft.com/office/drawing/2014/main" id="{01DB8035-6E34-7EBE-0D09-62B91E9AD8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118B60-CF84-B0E7-722F-603B2EFF3825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6721493-E329-8D4E-402D-9EA2015D1DE1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Keep track of tasks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E8E414F-1D1F-4C15-DB62-06A235269FB3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B26BA30-B4F3-56EE-69A2-3D764E464B06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C3E88A08-B172-9123-90B2-7A832E0E6D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F5EC67E2-17A5-2D68-E59D-6AD78246E79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2" name="Graphic 11" descr="Checkmark outline">
                  <a:extLst>
                    <a:ext uri="{FF2B5EF4-FFF2-40B4-BE49-F238E27FC236}">
                      <a16:creationId xmlns:a16="http://schemas.microsoft.com/office/drawing/2014/main" id="{531110A1-4B2D-885D-A3C4-28B151B6FE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A894BE8-862B-BBE5-09FB-CD66889A9639}"/>
                </a:ext>
              </a:extLst>
            </p:cNvPr>
            <p:cNvSpPr txBox="1"/>
            <p:nvPr/>
          </p:nvSpPr>
          <p:spPr>
            <a:xfrm>
              <a:off x="6013260" y="980894"/>
              <a:ext cx="321081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Try out Planner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D3F482D2-0297-A337-BDAD-35FA986B9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61" t="20210" r="20161" b="20210"/>
          <a:stretch>
            <a:fillRect/>
          </a:stretch>
        </p:blipFill>
        <p:spPr>
          <a:xfrm>
            <a:off x="838844" y="1670134"/>
            <a:ext cx="3523606" cy="3517732"/>
          </a:xfrm>
          <a:custGeom>
            <a:avLst/>
            <a:gdLst>
              <a:gd name="connsiteX0" fmla="*/ 0 w 1657108"/>
              <a:gd name="connsiteY0" fmla="*/ 0 h 1654346"/>
              <a:gd name="connsiteX1" fmla="*/ 1657108 w 1657108"/>
              <a:gd name="connsiteY1" fmla="*/ 0 h 1654346"/>
              <a:gd name="connsiteX2" fmla="*/ 1657108 w 1657108"/>
              <a:gd name="connsiteY2" fmla="*/ 1654346 h 1654346"/>
              <a:gd name="connsiteX3" fmla="*/ 0 w 1657108"/>
              <a:gd name="connsiteY3" fmla="*/ 1654346 h 1654346"/>
              <a:gd name="connsiteX4" fmla="*/ 0 w 1657108"/>
              <a:gd name="connsiteY4" fmla="*/ 0 h 16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108" h="1654346">
                <a:moveTo>
                  <a:pt x="0" y="0"/>
                </a:moveTo>
                <a:lnTo>
                  <a:pt x="1657108" y="0"/>
                </a:lnTo>
                <a:lnTo>
                  <a:pt x="1657108" y="1654346"/>
                </a:lnTo>
                <a:lnTo>
                  <a:pt x="0" y="1654346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18B1F-C15F-274D-084B-15A12AAC4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Navigating Microsoft Planner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0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EA3B6-4CC8-B471-A4D2-41E12FC15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161" t="20210" r="20161" b="20210"/>
          <a:stretch>
            <a:fillRect/>
          </a:stretch>
        </p:blipFill>
        <p:spPr>
          <a:xfrm>
            <a:off x="838844" y="1670134"/>
            <a:ext cx="3523606" cy="3517732"/>
          </a:xfrm>
          <a:custGeom>
            <a:avLst/>
            <a:gdLst>
              <a:gd name="connsiteX0" fmla="*/ 0 w 1657108"/>
              <a:gd name="connsiteY0" fmla="*/ 0 h 1654346"/>
              <a:gd name="connsiteX1" fmla="*/ 1657108 w 1657108"/>
              <a:gd name="connsiteY1" fmla="*/ 0 h 1654346"/>
              <a:gd name="connsiteX2" fmla="*/ 1657108 w 1657108"/>
              <a:gd name="connsiteY2" fmla="*/ 1654346 h 1654346"/>
              <a:gd name="connsiteX3" fmla="*/ 0 w 1657108"/>
              <a:gd name="connsiteY3" fmla="*/ 1654346 h 1654346"/>
              <a:gd name="connsiteX4" fmla="*/ 0 w 1657108"/>
              <a:gd name="connsiteY4" fmla="*/ 0 h 16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108" h="1654346">
                <a:moveTo>
                  <a:pt x="0" y="0"/>
                </a:moveTo>
                <a:lnTo>
                  <a:pt x="1657108" y="0"/>
                </a:lnTo>
                <a:lnTo>
                  <a:pt x="1657108" y="1654346"/>
                </a:lnTo>
                <a:lnTo>
                  <a:pt x="0" y="165434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0D7DDA0-B018-87DF-C6AA-57AE96F3CD64}"/>
              </a:ext>
            </a:extLst>
          </p:cNvPr>
          <p:cNvGrpSpPr/>
          <p:nvPr/>
        </p:nvGrpSpPr>
        <p:grpSpPr>
          <a:xfrm>
            <a:off x="5371732" y="2818884"/>
            <a:ext cx="4499630" cy="1220232"/>
            <a:chOff x="5505450" y="2552700"/>
            <a:chExt cx="4499630" cy="12202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B312D5B-F74E-A587-88D1-59EF324ADA78}"/>
                </a:ext>
              </a:extLst>
            </p:cNvPr>
            <p:cNvSpPr txBox="1"/>
            <p:nvPr/>
          </p:nvSpPr>
          <p:spPr>
            <a:xfrm>
              <a:off x="5505450" y="3403600"/>
              <a:ext cx="449963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1"/>
                  </a:solidFill>
                  <a:latin typeface="+mn-lt"/>
                </a:rPr>
                <a:t>Understanding Microsoft Planner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B6D0F3-25E7-C6C3-81BE-35E84C6FEC9F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A2B73-D84F-CDF5-58EE-4F7AB583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Navigate Planner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87CDD8-017B-7E9C-6240-2936DF10CAC3}"/>
              </a:ext>
            </a:extLst>
          </p:cNvPr>
          <p:cNvGrpSpPr/>
          <p:nvPr/>
        </p:nvGrpSpPr>
        <p:grpSpPr>
          <a:xfrm>
            <a:off x="588263" y="1428750"/>
            <a:ext cx="5596128" cy="950976"/>
            <a:chOff x="4905176" y="1807580"/>
            <a:chExt cx="5596128" cy="9509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4D15D3-E386-61B8-209D-E01D3E1980C5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View assigned tasks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6F41E20-4828-11DE-EF5F-F959FAE3550D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D1C341FD-A4D3-15AA-0AD0-648C378A737C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89A78558-C91F-41A5-4755-21C30413DAF0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79D9CC9-7924-69ED-5F07-1A63F767799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9" name="Graphic 8" descr="Checkmark outline">
                <a:extLst>
                  <a:ext uri="{FF2B5EF4-FFF2-40B4-BE49-F238E27FC236}">
                    <a16:creationId xmlns:a16="http://schemas.microsoft.com/office/drawing/2014/main" id="{BCD019CB-57DF-3BE1-CF6B-6D05E94B37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141467-C07A-C6F2-7B18-C93E6CF1D1E9}"/>
              </a:ext>
            </a:extLst>
          </p:cNvPr>
          <p:cNvGrpSpPr/>
          <p:nvPr/>
        </p:nvGrpSpPr>
        <p:grpSpPr>
          <a:xfrm>
            <a:off x="588263" y="2725187"/>
            <a:ext cx="5596128" cy="950976"/>
            <a:chOff x="4905176" y="1807580"/>
            <a:chExt cx="5596128" cy="9509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0EB758-C6E1-90AC-10B5-065FB732D428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See recent plans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E1E4BB-36A4-3DB0-E5AD-60CF8D9CC06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121B3EC-0F34-F9F5-DFC2-FB96FDB86DA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29D6B652-84B0-70EF-4C76-EF45B3036BDD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06C1B09-67DF-B5D5-7C8D-3DDFC10923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7" name="Graphic 16" descr="Checkmark outline">
                <a:extLst>
                  <a:ext uri="{FF2B5EF4-FFF2-40B4-BE49-F238E27FC236}">
                    <a16:creationId xmlns:a16="http://schemas.microsoft.com/office/drawing/2014/main" id="{69843DD3-0E89-8DC3-ED99-D226E87040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42A8FCF-B1EF-4E83-4E8A-CBF907F4C620}"/>
              </a:ext>
            </a:extLst>
          </p:cNvPr>
          <p:cNvGrpSpPr/>
          <p:nvPr/>
        </p:nvGrpSpPr>
        <p:grpSpPr>
          <a:xfrm>
            <a:off x="588263" y="4021624"/>
            <a:ext cx="5596128" cy="950976"/>
            <a:chOff x="4905176" y="1807580"/>
            <a:chExt cx="5596128" cy="9509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BA1347-94F1-DAD9-9536-0D50C4EA2E2E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Note due plans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F10945-6879-C761-C5BB-A99587CCEFEF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B977943-3B8E-F714-DA23-38AD181728E7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FFD2334-FEE0-A99D-6102-AD94D858C9F5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FFD5B7E-756D-0B19-53CC-8E4369679E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4" name="Graphic 23" descr="Checkmark outline">
                <a:extLst>
                  <a:ext uri="{FF2B5EF4-FFF2-40B4-BE49-F238E27FC236}">
                    <a16:creationId xmlns:a16="http://schemas.microsoft.com/office/drawing/2014/main" id="{FAE0C9F5-4D72-5290-19FF-917A8A6B74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A04F3DA-988F-D9AE-5ACC-3A5C2C4DBDA8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DED3CF-002D-A084-5E91-B0697E645F2E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Sort by priority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3F5FC6E-A4E7-C526-F30E-5A3D511DA6CE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32E1A154-A928-84EF-5558-58077FFF822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2FDFA172-F592-238F-41A5-69D0000397AD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7E2A4FF-08C6-4FD2-78DF-61705534F45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1" name="Graphic 30" descr="Checkmark outline">
                <a:extLst>
                  <a:ext uri="{FF2B5EF4-FFF2-40B4-BE49-F238E27FC236}">
                    <a16:creationId xmlns:a16="http://schemas.microsoft.com/office/drawing/2014/main" id="{39EF096E-EF51-DE3E-16F9-395CD2031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714BDEB-336D-28F2-CB9B-4500625AA1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050"/>
          <a:stretch>
            <a:fillRect/>
          </a:stretch>
        </p:blipFill>
        <p:spPr>
          <a:xfrm>
            <a:off x="7126517" y="0"/>
            <a:ext cx="5065485" cy="6858000"/>
          </a:xfrm>
          <a:custGeom>
            <a:avLst/>
            <a:gdLst>
              <a:gd name="connsiteX0" fmla="*/ 0 w 5065485"/>
              <a:gd name="connsiteY0" fmla="*/ 0 h 6858000"/>
              <a:gd name="connsiteX1" fmla="*/ 5065485 w 5065485"/>
              <a:gd name="connsiteY1" fmla="*/ 0 h 6858000"/>
              <a:gd name="connsiteX2" fmla="*/ 5065485 w 5065485"/>
              <a:gd name="connsiteY2" fmla="*/ 6858000 h 6858000"/>
              <a:gd name="connsiteX3" fmla="*/ 0 w 506548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5485" h="6858000">
                <a:moveTo>
                  <a:pt x="0" y="0"/>
                </a:moveTo>
                <a:lnTo>
                  <a:pt x="5065485" y="0"/>
                </a:lnTo>
                <a:lnTo>
                  <a:pt x="50654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66147-1E16-DB05-6D70-F0B5A6D89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39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417C-FC3B-34FA-0CF1-84D65E734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4163"/>
            <a:ext cx="11018520" cy="553998"/>
          </a:xfrm>
        </p:spPr>
        <p:txBody>
          <a:bodyPr/>
          <a:lstStyle/>
          <a:p>
            <a:pPr algn="ctr"/>
            <a:r>
              <a:rPr lang="en-IN" sz="3600" dirty="0"/>
              <a:t>In this course: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8F41AF-E57F-12CB-E016-C3C8658F21E2}"/>
              </a:ext>
            </a:extLst>
          </p:cNvPr>
          <p:cNvSpPr txBox="1"/>
          <p:nvPr/>
        </p:nvSpPr>
        <p:spPr>
          <a:xfrm>
            <a:off x="588263" y="454782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Microsoft Lists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CBCE8-D76C-5F98-29A4-84E384F558FC}"/>
              </a:ext>
            </a:extLst>
          </p:cNvPr>
          <p:cNvSpPr txBox="1"/>
          <p:nvPr/>
        </p:nvSpPr>
        <p:spPr>
          <a:xfrm>
            <a:off x="4381183" y="454782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Planner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091C62-AF7E-4FFA-FF31-144C8A55493A}"/>
              </a:ext>
            </a:extLst>
          </p:cNvPr>
          <p:cNvSpPr txBox="1"/>
          <p:nvPr/>
        </p:nvSpPr>
        <p:spPr>
          <a:xfrm>
            <a:off x="8174104" y="454782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Project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FA4D090-8733-015F-9D9C-5F1E57CB5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161" t="20210" r="20161" b="20210"/>
          <a:stretch>
            <a:fillRect/>
          </a:stretch>
        </p:blipFill>
        <p:spPr>
          <a:xfrm>
            <a:off x="4994594" y="1831941"/>
            <a:ext cx="2168206" cy="2164592"/>
          </a:xfrm>
          <a:custGeom>
            <a:avLst/>
            <a:gdLst>
              <a:gd name="connsiteX0" fmla="*/ 0 w 1657108"/>
              <a:gd name="connsiteY0" fmla="*/ 0 h 1654346"/>
              <a:gd name="connsiteX1" fmla="*/ 1657108 w 1657108"/>
              <a:gd name="connsiteY1" fmla="*/ 0 h 1654346"/>
              <a:gd name="connsiteX2" fmla="*/ 1657108 w 1657108"/>
              <a:gd name="connsiteY2" fmla="*/ 1654346 h 1654346"/>
              <a:gd name="connsiteX3" fmla="*/ 0 w 1657108"/>
              <a:gd name="connsiteY3" fmla="*/ 1654346 h 1654346"/>
              <a:gd name="connsiteX4" fmla="*/ 0 w 1657108"/>
              <a:gd name="connsiteY4" fmla="*/ 0 h 16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108" h="1654346">
                <a:moveTo>
                  <a:pt x="0" y="0"/>
                </a:moveTo>
                <a:lnTo>
                  <a:pt x="1657108" y="0"/>
                </a:lnTo>
                <a:lnTo>
                  <a:pt x="1657108" y="1654346"/>
                </a:lnTo>
                <a:lnTo>
                  <a:pt x="0" y="165434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7CA6050B-967B-647F-80D9-1BC21DBD4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564" t="20614" r="20564" b="20614"/>
          <a:stretch>
            <a:fillRect/>
          </a:stretch>
        </p:blipFill>
        <p:spPr>
          <a:xfrm>
            <a:off x="8653426" y="1804029"/>
            <a:ext cx="2224124" cy="2220416"/>
          </a:xfrm>
          <a:custGeom>
            <a:avLst/>
            <a:gdLst>
              <a:gd name="connsiteX0" fmla="*/ 0 w 2014574"/>
              <a:gd name="connsiteY0" fmla="*/ 0 h 2011216"/>
              <a:gd name="connsiteX1" fmla="*/ 2014574 w 2014574"/>
              <a:gd name="connsiteY1" fmla="*/ 0 h 2011216"/>
              <a:gd name="connsiteX2" fmla="*/ 2014574 w 2014574"/>
              <a:gd name="connsiteY2" fmla="*/ 2011216 h 2011216"/>
              <a:gd name="connsiteX3" fmla="*/ 0 w 2014574"/>
              <a:gd name="connsiteY3" fmla="*/ 2011216 h 2011216"/>
              <a:gd name="connsiteX4" fmla="*/ 0 w 2014574"/>
              <a:gd name="connsiteY4" fmla="*/ 0 h 201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574" h="2011216">
                <a:moveTo>
                  <a:pt x="0" y="0"/>
                </a:moveTo>
                <a:lnTo>
                  <a:pt x="2014574" y="0"/>
                </a:lnTo>
                <a:lnTo>
                  <a:pt x="2014574" y="2011216"/>
                </a:lnTo>
                <a:lnTo>
                  <a:pt x="0" y="2011216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19E1940B-4AA7-CAD7-F239-2158FA6E2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590" y="2087064"/>
            <a:ext cx="1657108" cy="165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D767105-BA8E-E553-0DAD-B2A8CB5C55FC}"/>
              </a:ext>
            </a:extLst>
          </p:cNvPr>
          <p:cNvGrpSpPr/>
          <p:nvPr/>
        </p:nvGrpSpPr>
        <p:grpSpPr>
          <a:xfrm>
            <a:off x="6013260" y="1078874"/>
            <a:ext cx="5596128" cy="4300020"/>
            <a:chOff x="6013260" y="980894"/>
            <a:chExt cx="5596128" cy="430002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DB6E17D-BD78-7997-D56B-689A47585A49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C736C522-1D69-40E8-5730-CE5BD57EE4F9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Creating your first plan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C2544E9-07C2-7A77-3494-8C8690D6E0F5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C8E190EE-22FB-815A-3A3D-CB216B455682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FD5411C4-EDE9-693D-0126-5DAEBFED74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60A9D0F2-96B0-2905-F240-171F787C58F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4" name="Graphic 23" descr="Checkmark outline">
                  <a:extLst>
                    <a:ext uri="{FF2B5EF4-FFF2-40B4-BE49-F238E27FC236}">
                      <a16:creationId xmlns:a16="http://schemas.microsoft.com/office/drawing/2014/main" id="{5D52D8F1-0383-0ACB-0664-DA1E49F159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ABA1A0-4BB8-0D94-F48E-6A374B71A4D8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B752A60-B3BA-B875-B5FB-82F14B5E5F27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Organizing tasks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20C2C3AE-00B7-6FD9-0B66-E8D1B07635A3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52F8DF8-F9EA-B6D0-1FAF-FE6A5B21646F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CA54F986-163B-E453-2207-7A3C96FDBD6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B2769E29-0081-EAA6-A50F-FCABE282606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8" name="Graphic 17" descr="Checkmark outline">
                  <a:extLst>
                    <a:ext uri="{FF2B5EF4-FFF2-40B4-BE49-F238E27FC236}">
                      <a16:creationId xmlns:a16="http://schemas.microsoft.com/office/drawing/2014/main" id="{7D1043F8-BF3D-FA66-DB7C-CA2DC08670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9212B0-DD5F-6AB2-AA8F-AC6F01D2F190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73DCB1C-9A5F-F0A3-3902-565074E1B94E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Assigning tasks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78BDE71-0D8F-CE98-5B82-F03EC87AEE5A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C584CBAB-BB44-B81F-D96D-5029721ACAD0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842C119D-33D6-D68A-1BF8-331C95979E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A72151C4-5B41-F505-024B-FEFAC39404A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2" name="Graphic 11" descr="Checkmark outline">
                  <a:extLst>
                    <a:ext uri="{FF2B5EF4-FFF2-40B4-BE49-F238E27FC236}">
                      <a16:creationId xmlns:a16="http://schemas.microsoft.com/office/drawing/2014/main" id="{B27DDB1B-C075-CAC0-B614-666318A0CA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111064D-D00C-D17F-26AC-02A84E03051D}"/>
                </a:ext>
              </a:extLst>
            </p:cNvPr>
            <p:cNvSpPr txBox="1"/>
            <p:nvPr/>
          </p:nvSpPr>
          <p:spPr>
            <a:xfrm>
              <a:off x="6013260" y="980894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A61B09EA-ACBB-0995-4CD2-B591D2F0CA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61" t="20210" r="20161" b="20210"/>
          <a:stretch>
            <a:fillRect/>
          </a:stretch>
        </p:blipFill>
        <p:spPr>
          <a:xfrm>
            <a:off x="838844" y="1670134"/>
            <a:ext cx="3523606" cy="3517732"/>
          </a:xfrm>
          <a:custGeom>
            <a:avLst/>
            <a:gdLst>
              <a:gd name="connsiteX0" fmla="*/ 0 w 1657108"/>
              <a:gd name="connsiteY0" fmla="*/ 0 h 1654346"/>
              <a:gd name="connsiteX1" fmla="*/ 1657108 w 1657108"/>
              <a:gd name="connsiteY1" fmla="*/ 0 h 1654346"/>
              <a:gd name="connsiteX2" fmla="*/ 1657108 w 1657108"/>
              <a:gd name="connsiteY2" fmla="*/ 1654346 h 1654346"/>
              <a:gd name="connsiteX3" fmla="*/ 0 w 1657108"/>
              <a:gd name="connsiteY3" fmla="*/ 1654346 h 1654346"/>
              <a:gd name="connsiteX4" fmla="*/ 0 w 1657108"/>
              <a:gd name="connsiteY4" fmla="*/ 0 h 16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108" h="1654346">
                <a:moveTo>
                  <a:pt x="0" y="0"/>
                </a:moveTo>
                <a:lnTo>
                  <a:pt x="1657108" y="0"/>
                </a:lnTo>
                <a:lnTo>
                  <a:pt x="1657108" y="1654346"/>
                </a:lnTo>
                <a:lnTo>
                  <a:pt x="0" y="1654346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E4CC12-DE2A-63E4-8247-DD7F76F93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Plan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624531-FE82-6609-FBD9-FFFBAE436201}"/>
              </a:ext>
            </a:extLst>
          </p:cNvPr>
          <p:cNvGrpSpPr/>
          <p:nvPr/>
        </p:nvGrpSpPr>
        <p:grpSpPr>
          <a:xfrm>
            <a:off x="588263" y="1428750"/>
            <a:ext cx="5596128" cy="950976"/>
            <a:chOff x="4905176" y="1807580"/>
            <a:chExt cx="5596128" cy="9509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291121-F0F4-6224-9726-3274C0D5D77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Organize tasks by buckets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6223533-F332-EC92-D3DA-1F3F886BD49D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8789177-AEC2-97C9-88A7-4E25D9E50129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E4449CA-B9E3-1755-F1F3-5400952E8A1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F22DDBD-1212-D72F-58DF-34433B39455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0" name="Graphic 9" descr="Checkmark outline">
                <a:extLst>
                  <a:ext uri="{FF2B5EF4-FFF2-40B4-BE49-F238E27FC236}">
                    <a16:creationId xmlns:a16="http://schemas.microsoft.com/office/drawing/2014/main" id="{49DE8095-0885-9BC8-8584-0BA6574CE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5A2C69C-2691-B4C2-5E31-A44D9523A365}"/>
              </a:ext>
            </a:extLst>
          </p:cNvPr>
          <p:cNvGrpSpPr/>
          <p:nvPr/>
        </p:nvGrpSpPr>
        <p:grpSpPr>
          <a:xfrm>
            <a:off x="588263" y="2725187"/>
            <a:ext cx="5596128" cy="950976"/>
            <a:chOff x="4905176" y="1807580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30EF5A5-D793-DE18-D7EB-69AA7605D2C8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Assign tasks to team members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6358FE5-7A7E-40BA-F2A1-1897290FEFD7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C933B6D6-31E0-FE6B-1BFE-00FD3B6751ED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5C55550-5C43-46F5-9D09-8F1774007C80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9F6653D-43C0-0DEA-6BB7-719DB0A9419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A7147233-D88B-96C5-D666-DCF5DBA95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F4E6669-496C-19DC-D674-FC845238D669}"/>
              </a:ext>
            </a:extLst>
          </p:cNvPr>
          <p:cNvGrpSpPr/>
          <p:nvPr/>
        </p:nvGrpSpPr>
        <p:grpSpPr>
          <a:xfrm>
            <a:off x="588263" y="4021624"/>
            <a:ext cx="5596128" cy="950976"/>
            <a:chOff x="4905176" y="1807580"/>
            <a:chExt cx="5596128" cy="9509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74745DB-DC5C-E627-F988-109EC87E1E5D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Add due dates to tasks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585E26-3EF9-1DB9-A406-AD19290B326E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025E291E-502F-44C5-6CA7-85EE0E9C0E7C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6CE70D0-77C5-9926-38C3-9078CF03211D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DA92B6A6-B805-628F-ED23-436197D3A95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5" name="Graphic 24" descr="Checkmark outline">
                <a:extLst>
                  <a:ext uri="{FF2B5EF4-FFF2-40B4-BE49-F238E27FC236}">
                    <a16:creationId xmlns:a16="http://schemas.microsoft.com/office/drawing/2014/main" id="{904A8476-33A8-B1FB-F47B-95F06CBD66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B26EC12-CB84-353B-936B-D105EC5509BF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E96876F-9983-D446-0D81-DB3A29343A8F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Prioritize tasks by importance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E57F028-9F1E-FE15-2CB2-1875D531BD44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E133E268-DC4E-4FA0-3E1E-1F89D55B0B7E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D31D8B1A-392F-0C4D-4147-5ACC422030E2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4C8BC4A4-94B7-510B-6FA7-C13643B4F18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2" name="Graphic 31" descr="Checkmark outline">
                <a:extLst>
                  <a:ext uri="{FF2B5EF4-FFF2-40B4-BE49-F238E27FC236}">
                    <a16:creationId xmlns:a16="http://schemas.microsoft.com/office/drawing/2014/main" id="{F595787F-AA28-F3B5-3033-9A2474D32E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088C88AE-15B1-988E-C1AF-85A57F5681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8" r="8916"/>
          <a:stretch/>
        </p:blipFill>
        <p:spPr>
          <a:xfrm>
            <a:off x="7126517" y="0"/>
            <a:ext cx="5065485" cy="6858000"/>
          </a:xfrm>
          <a:custGeom>
            <a:avLst/>
            <a:gdLst>
              <a:gd name="connsiteX0" fmla="*/ 0 w 5065485"/>
              <a:gd name="connsiteY0" fmla="*/ 0 h 6858000"/>
              <a:gd name="connsiteX1" fmla="*/ 5065485 w 5065485"/>
              <a:gd name="connsiteY1" fmla="*/ 0 h 6858000"/>
              <a:gd name="connsiteX2" fmla="*/ 5065485 w 5065485"/>
              <a:gd name="connsiteY2" fmla="*/ 6858000 h 6858000"/>
              <a:gd name="connsiteX3" fmla="*/ 0 w 506548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5485" h="6858000">
                <a:moveTo>
                  <a:pt x="0" y="0"/>
                </a:moveTo>
                <a:lnTo>
                  <a:pt x="5065485" y="0"/>
                </a:lnTo>
                <a:lnTo>
                  <a:pt x="50654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FB5CA-22AE-34BB-9BD5-2130EE775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Manage Tasks in Planner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49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DE356A8-E673-5630-0006-A12D511DA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161" t="20210" r="20161" b="20210"/>
          <a:stretch>
            <a:fillRect/>
          </a:stretch>
        </p:blipFill>
        <p:spPr>
          <a:xfrm>
            <a:off x="838844" y="1670134"/>
            <a:ext cx="3523606" cy="3517732"/>
          </a:xfrm>
          <a:custGeom>
            <a:avLst/>
            <a:gdLst>
              <a:gd name="connsiteX0" fmla="*/ 0 w 1657108"/>
              <a:gd name="connsiteY0" fmla="*/ 0 h 1654346"/>
              <a:gd name="connsiteX1" fmla="*/ 1657108 w 1657108"/>
              <a:gd name="connsiteY1" fmla="*/ 0 h 1654346"/>
              <a:gd name="connsiteX2" fmla="*/ 1657108 w 1657108"/>
              <a:gd name="connsiteY2" fmla="*/ 1654346 h 1654346"/>
              <a:gd name="connsiteX3" fmla="*/ 0 w 1657108"/>
              <a:gd name="connsiteY3" fmla="*/ 1654346 h 1654346"/>
              <a:gd name="connsiteX4" fmla="*/ 0 w 1657108"/>
              <a:gd name="connsiteY4" fmla="*/ 0 h 16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108" h="1654346">
                <a:moveTo>
                  <a:pt x="0" y="0"/>
                </a:moveTo>
                <a:lnTo>
                  <a:pt x="1657108" y="0"/>
                </a:lnTo>
                <a:lnTo>
                  <a:pt x="1657108" y="1654346"/>
                </a:lnTo>
                <a:lnTo>
                  <a:pt x="0" y="165434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795EE82-6B48-FE91-6D4F-D5B8C2E589BB}"/>
              </a:ext>
            </a:extLst>
          </p:cNvPr>
          <p:cNvGrpSpPr/>
          <p:nvPr/>
        </p:nvGrpSpPr>
        <p:grpSpPr>
          <a:xfrm>
            <a:off x="5371732" y="2818884"/>
            <a:ext cx="3577903" cy="1220232"/>
            <a:chOff x="5505450" y="2552700"/>
            <a:chExt cx="3577903" cy="12202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9BE2C97-EBE4-CFDA-137E-7189E745B501}"/>
                </a:ext>
              </a:extLst>
            </p:cNvPr>
            <p:cNvSpPr txBox="1"/>
            <p:nvPr/>
          </p:nvSpPr>
          <p:spPr>
            <a:xfrm>
              <a:off x="5505450" y="3403600"/>
              <a:ext cx="357790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1"/>
                  </a:solidFill>
                  <a:latin typeface="+mn-lt"/>
                </a:rPr>
                <a:t>Managing tasks in Planner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D151A3-098C-33FF-C408-A9A2622C2E5A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EC4B4-40A4-D221-2177-10F4D732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0041"/>
            <a:ext cx="6066537" cy="1107996"/>
          </a:xfrm>
        </p:spPr>
        <p:txBody>
          <a:bodyPr>
            <a:spAutoFit/>
          </a:bodyPr>
          <a:lstStyle/>
          <a:p>
            <a:r>
              <a:rPr lang="en-IN" dirty="0"/>
              <a:t>Manage Your Tasks</a:t>
            </a:r>
            <a:br>
              <a:rPr lang="en-IN" dirty="0"/>
            </a:br>
            <a:r>
              <a:rPr lang="en-IN" dirty="0"/>
              <a:t>with Planner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CED6857-06A6-0FB9-71FA-A3766018F50D}"/>
              </a:ext>
            </a:extLst>
          </p:cNvPr>
          <p:cNvGrpSpPr/>
          <p:nvPr/>
        </p:nvGrpSpPr>
        <p:grpSpPr>
          <a:xfrm>
            <a:off x="588263" y="1428750"/>
            <a:ext cx="5596128" cy="950976"/>
            <a:chOff x="4905176" y="1807580"/>
            <a:chExt cx="5596128" cy="95097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E4021CF-D2F4-E0BC-E1F5-664E9A4C1916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View tasks assigned to you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247D8E5-CFBF-9F83-FCE7-CEC191F809E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532FB9B-067D-DBEA-87AF-9E7B1E8013F0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48AEB45A-6118-70AC-A3A0-D4A66A13BBE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88F6436-675B-B912-AB46-C7CED3196CE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 descr="Checkmark outline">
                <a:extLst>
                  <a:ext uri="{FF2B5EF4-FFF2-40B4-BE49-F238E27FC236}">
                    <a16:creationId xmlns:a16="http://schemas.microsoft.com/office/drawing/2014/main" id="{AD879794-EC59-883F-D899-FEA435E8A5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33" name="Google Shape;394;p70">
            <a:extLst>
              <a:ext uri="{FF2B5EF4-FFF2-40B4-BE49-F238E27FC236}">
                <a16:creationId xmlns:a16="http://schemas.microsoft.com/office/drawing/2014/main" id="{5A76E537-F9F6-1219-EFA2-8F19179F721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58452"/>
          <a:stretch/>
        </p:blipFill>
        <p:spPr>
          <a:xfrm>
            <a:off x="7126516" y="0"/>
            <a:ext cx="5065485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2E511F5-BBA4-B2C2-7F9C-887E1AC0BF0A}"/>
              </a:ext>
            </a:extLst>
          </p:cNvPr>
          <p:cNvGrpSpPr/>
          <p:nvPr/>
        </p:nvGrpSpPr>
        <p:grpSpPr>
          <a:xfrm>
            <a:off x="588263" y="2725187"/>
            <a:ext cx="5596128" cy="950976"/>
            <a:chOff x="4905176" y="1807580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07A18B-CC43-AC49-A8F3-D0597D657A9A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Assign tasks to team members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95376D-875B-32AE-58E4-CABEF822D4C0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41C0614-5598-4B86-60C2-DF8201D239E9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1101F13-B44B-8FEB-F7A0-44DB3B510385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3A84EC95-6D7B-50EE-2CCA-719C9E07A90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B221BDA7-10DC-EF17-6768-B6AC7E693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3D5ABD-EE85-5A47-116E-A8AEA490FC93}"/>
              </a:ext>
            </a:extLst>
          </p:cNvPr>
          <p:cNvGrpSpPr/>
          <p:nvPr/>
        </p:nvGrpSpPr>
        <p:grpSpPr>
          <a:xfrm>
            <a:off x="588263" y="4021624"/>
            <a:ext cx="5596128" cy="950976"/>
            <a:chOff x="4905176" y="1807580"/>
            <a:chExt cx="5596128" cy="9509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B00E3AB-45FF-2C36-724A-A8F5AF969CE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See tasks in schedule view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42BBE06-0925-C0FC-53E5-71B9EA8A690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A4F6CAE-41BD-8C10-3B1D-D889CE47CF3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A650EA3-4A22-7343-D659-65E2C6472434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EFB25BF8-00D1-2256-F398-1E3B7396E6A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3" name="Graphic 22" descr="Checkmark outline">
                <a:extLst>
                  <a:ext uri="{FF2B5EF4-FFF2-40B4-BE49-F238E27FC236}">
                    <a16:creationId xmlns:a16="http://schemas.microsoft.com/office/drawing/2014/main" id="{BCB7729F-7707-5229-FA13-CD0AABAC77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C991E5-37A5-554C-DDEC-34A223F06D9F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37867F8-4904-7594-5C62-8954467B0882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Schedule due dates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228D9B6-309F-7AC3-D383-88D7CA8AE524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DAEC1D7-A784-20B2-6ABF-569E982E78BD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5FCC7928-E723-4E21-C463-9DE76399967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B40166D-7482-6D87-AF59-0B8E15AB89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0" name="Graphic 29" descr="Checkmark outline">
                <a:extLst>
                  <a:ext uri="{FF2B5EF4-FFF2-40B4-BE49-F238E27FC236}">
                    <a16:creationId xmlns:a16="http://schemas.microsoft.com/office/drawing/2014/main" id="{0C0333CB-FA22-F26A-6ECB-0EA78F916D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5AE6E-139D-8285-9D34-B7E96030E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Sharing and Updating Plans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5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A37A100-ABB2-1C1A-2AE7-0C7401F7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161" t="20210" r="20161" b="20210"/>
          <a:stretch>
            <a:fillRect/>
          </a:stretch>
        </p:blipFill>
        <p:spPr>
          <a:xfrm>
            <a:off x="838844" y="1670134"/>
            <a:ext cx="3523606" cy="3517732"/>
          </a:xfrm>
          <a:custGeom>
            <a:avLst/>
            <a:gdLst>
              <a:gd name="connsiteX0" fmla="*/ 0 w 1657108"/>
              <a:gd name="connsiteY0" fmla="*/ 0 h 1654346"/>
              <a:gd name="connsiteX1" fmla="*/ 1657108 w 1657108"/>
              <a:gd name="connsiteY1" fmla="*/ 0 h 1654346"/>
              <a:gd name="connsiteX2" fmla="*/ 1657108 w 1657108"/>
              <a:gd name="connsiteY2" fmla="*/ 1654346 h 1654346"/>
              <a:gd name="connsiteX3" fmla="*/ 0 w 1657108"/>
              <a:gd name="connsiteY3" fmla="*/ 1654346 h 1654346"/>
              <a:gd name="connsiteX4" fmla="*/ 0 w 1657108"/>
              <a:gd name="connsiteY4" fmla="*/ 0 h 16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108" h="1654346">
                <a:moveTo>
                  <a:pt x="0" y="0"/>
                </a:moveTo>
                <a:lnTo>
                  <a:pt x="1657108" y="0"/>
                </a:lnTo>
                <a:lnTo>
                  <a:pt x="1657108" y="1654346"/>
                </a:lnTo>
                <a:lnTo>
                  <a:pt x="0" y="165434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CBECE9F-AD57-31A3-882E-E9B13BAA13A5}"/>
              </a:ext>
            </a:extLst>
          </p:cNvPr>
          <p:cNvGrpSpPr/>
          <p:nvPr/>
        </p:nvGrpSpPr>
        <p:grpSpPr>
          <a:xfrm>
            <a:off x="5371732" y="2818884"/>
            <a:ext cx="3334246" cy="1220232"/>
            <a:chOff x="5505450" y="2552700"/>
            <a:chExt cx="3334246" cy="12202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3B90D3-AB24-5F45-F812-25B1CF242428}"/>
                </a:ext>
              </a:extLst>
            </p:cNvPr>
            <p:cNvSpPr txBox="1"/>
            <p:nvPr/>
          </p:nvSpPr>
          <p:spPr>
            <a:xfrm>
              <a:off x="5505450" y="3403600"/>
              <a:ext cx="333424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1"/>
                  </a:solidFill>
                  <a:latin typeface="+mn-lt"/>
                </a:rPr>
                <a:t>Communicating updates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52AD51-6435-1FD8-F783-BB85C16EA73C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68745B-E15F-4D4D-C64B-A3FC8FA1F6B6}"/>
              </a:ext>
            </a:extLst>
          </p:cNvPr>
          <p:cNvSpPr/>
          <p:nvPr/>
        </p:nvSpPr>
        <p:spPr bwMode="auto">
          <a:xfrm>
            <a:off x="5939028" y="1428750"/>
            <a:ext cx="5670359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Customize plan settings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8B6530-37CF-12E8-0255-F8DB65F0F169}"/>
              </a:ext>
            </a:extLst>
          </p:cNvPr>
          <p:cNvGrpSpPr/>
          <p:nvPr/>
        </p:nvGrpSpPr>
        <p:grpSpPr>
          <a:xfrm>
            <a:off x="5463541" y="1428750"/>
            <a:ext cx="950976" cy="950976"/>
            <a:chOff x="4905176" y="1807580"/>
            <a:chExt cx="950976" cy="950976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9574AD4-B0E1-3793-26A8-4DF7EE6D48DF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5423706" y="2099530"/>
              <a:chExt cx="950976" cy="950976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BE1690A-5AAD-6E18-6090-3FB11D421A7B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0C1915C-677B-5527-1085-EC8BCF56A53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7" name="Graphic 6" descr="Checkmark outline">
              <a:extLst>
                <a:ext uri="{FF2B5EF4-FFF2-40B4-BE49-F238E27FC236}">
                  <a16:creationId xmlns:a16="http://schemas.microsoft.com/office/drawing/2014/main" id="{EA45A428-A343-05E4-2747-FCA923459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2123048"/>
              <a:ext cx="320040" cy="320040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C8651-9F0F-E12E-77C5-522861E50370}"/>
              </a:ext>
            </a:extLst>
          </p:cNvPr>
          <p:cNvSpPr/>
          <p:nvPr/>
        </p:nvSpPr>
        <p:spPr bwMode="auto">
          <a:xfrm>
            <a:off x="5939028" y="2726245"/>
            <a:ext cx="5670359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Change plan layout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35EC78-917A-BABC-42C9-F506F7BE06CE}"/>
              </a:ext>
            </a:extLst>
          </p:cNvPr>
          <p:cNvGrpSpPr/>
          <p:nvPr/>
        </p:nvGrpSpPr>
        <p:grpSpPr>
          <a:xfrm>
            <a:off x="5463541" y="2726245"/>
            <a:ext cx="950976" cy="950976"/>
            <a:chOff x="4905176" y="1807580"/>
            <a:chExt cx="950976" cy="95097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85A6495-84F7-F36C-D333-8B61B091B159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5423706" y="2099530"/>
              <a:chExt cx="950976" cy="95097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6B3733E-CF62-CD9B-C46F-C4866BC634BB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5152ADD-1D67-5466-9593-A9320C03839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4" name="Graphic 13" descr="Checkmark outline">
              <a:extLst>
                <a:ext uri="{FF2B5EF4-FFF2-40B4-BE49-F238E27FC236}">
                  <a16:creationId xmlns:a16="http://schemas.microsoft.com/office/drawing/2014/main" id="{9C17FA75-3415-A946-E0B6-F7C98ED8B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2123048"/>
              <a:ext cx="320040" cy="32004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43C56F03-544F-B832-41AE-C4A1B1A8BCB8}"/>
              </a:ext>
            </a:extLst>
          </p:cNvPr>
          <p:cNvSpPr/>
          <p:nvPr/>
        </p:nvSpPr>
        <p:spPr bwMode="auto">
          <a:xfrm>
            <a:off x="5939028" y="4023740"/>
            <a:ext cx="5670359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Adjust team notifications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453EFF-99C4-A7F7-9FEA-A7724F422F83}"/>
              </a:ext>
            </a:extLst>
          </p:cNvPr>
          <p:cNvGrpSpPr/>
          <p:nvPr/>
        </p:nvGrpSpPr>
        <p:grpSpPr>
          <a:xfrm>
            <a:off x="5463541" y="4023740"/>
            <a:ext cx="950976" cy="950976"/>
            <a:chOff x="4905176" y="1807580"/>
            <a:chExt cx="950976" cy="9509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A6F0063-8B3C-F2CF-5BAD-EFB4B0EE5F9E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5423706" y="2099530"/>
              <a:chExt cx="950976" cy="95097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9B6C54C-95A4-AEF8-8A7A-6C9EBC918A83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91611AE-0348-B2BC-23F9-34C20DC7811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1" name="Graphic 20" descr="Checkmark outline">
              <a:extLst>
                <a:ext uri="{FF2B5EF4-FFF2-40B4-BE49-F238E27FC236}">
                  <a16:creationId xmlns:a16="http://schemas.microsoft.com/office/drawing/2014/main" id="{CBA97C41-CEE8-E4F4-2CEF-0FAE4C3A0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2123048"/>
              <a:ext cx="320040" cy="320040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F8282171-369F-AB95-BED8-944245FD7F56}"/>
              </a:ext>
            </a:extLst>
          </p:cNvPr>
          <p:cNvSpPr/>
          <p:nvPr/>
        </p:nvSpPr>
        <p:spPr bwMode="auto">
          <a:xfrm>
            <a:off x="5939028" y="5321236"/>
            <a:ext cx="5670359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9144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Share your plan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F7B019-8012-8919-B424-05D90F8532E8}"/>
              </a:ext>
            </a:extLst>
          </p:cNvPr>
          <p:cNvGrpSpPr/>
          <p:nvPr/>
        </p:nvGrpSpPr>
        <p:grpSpPr>
          <a:xfrm>
            <a:off x="5463541" y="5321236"/>
            <a:ext cx="950976" cy="950976"/>
            <a:chOff x="4905176" y="1807580"/>
            <a:chExt cx="950976" cy="9509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08FACA6-72B7-4FF4-FBF8-23A4BF56B4CF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5423706" y="2099530"/>
              <a:chExt cx="950976" cy="950976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A3E2319-777B-7D89-D9C9-141CCF7C043B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368FF4AA-1CCB-A922-F839-FDDB0481529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8" name="Graphic 27" descr="Checkmark outline">
              <a:extLst>
                <a:ext uri="{FF2B5EF4-FFF2-40B4-BE49-F238E27FC236}">
                  <a16:creationId xmlns:a16="http://schemas.microsoft.com/office/drawing/2014/main" id="{C9158F44-6F8C-C9C6-B58D-ACF43801C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2123048"/>
              <a:ext cx="320040" cy="320040"/>
            </a:xfrm>
            <a:prstGeom prst="rect">
              <a:avLst/>
            </a:prstGeom>
          </p:spPr>
        </p:pic>
      </p:grpSp>
      <p:sp>
        <p:nvSpPr>
          <p:cNvPr id="31" name="Title 9">
            <a:extLst>
              <a:ext uri="{FF2B5EF4-FFF2-40B4-BE49-F238E27FC236}">
                <a16:creationId xmlns:a16="http://schemas.microsoft.com/office/drawing/2014/main" id="{B3689F8D-0466-CD66-69EF-A0EEBC779CEE}"/>
              </a:ext>
            </a:extLst>
          </p:cNvPr>
          <p:cNvSpPr txBox="1">
            <a:spLocks/>
          </p:cNvSpPr>
          <p:nvPr/>
        </p:nvSpPr>
        <p:spPr>
          <a:xfrm>
            <a:off x="5463541" y="585788"/>
            <a:ext cx="6145848" cy="553998"/>
          </a:xfrm>
          <a:prstGeom prst="rect">
            <a:avLst/>
          </a:prstGeom>
        </p:spPr>
        <p:txBody>
          <a:bodyPr anchor="t"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ClrTx/>
              <a:buFontTx/>
            </a:pPr>
            <a:r>
              <a:rPr lang="en-US" sz="3600" dirty="0"/>
              <a:t>Update and share your plans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D77D8B2-A9AA-FCD5-5979-E432F3BC5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161" t="20210" r="20161" b="20210"/>
          <a:stretch>
            <a:fillRect/>
          </a:stretch>
        </p:blipFill>
        <p:spPr>
          <a:xfrm>
            <a:off x="838844" y="1670134"/>
            <a:ext cx="3523606" cy="3517732"/>
          </a:xfrm>
          <a:custGeom>
            <a:avLst/>
            <a:gdLst>
              <a:gd name="connsiteX0" fmla="*/ 0 w 1657108"/>
              <a:gd name="connsiteY0" fmla="*/ 0 h 1654346"/>
              <a:gd name="connsiteX1" fmla="*/ 1657108 w 1657108"/>
              <a:gd name="connsiteY1" fmla="*/ 0 h 1654346"/>
              <a:gd name="connsiteX2" fmla="*/ 1657108 w 1657108"/>
              <a:gd name="connsiteY2" fmla="*/ 1654346 h 1654346"/>
              <a:gd name="connsiteX3" fmla="*/ 0 w 1657108"/>
              <a:gd name="connsiteY3" fmla="*/ 1654346 h 1654346"/>
              <a:gd name="connsiteX4" fmla="*/ 0 w 1657108"/>
              <a:gd name="connsiteY4" fmla="*/ 0 h 16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108" h="1654346">
                <a:moveTo>
                  <a:pt x="0" y="0"/>
                </a:moveTo>
                <a:lnTo>
                  <a:pt x="1657108" y="0"/>
                </a:lnTo>
                <a:lnTo>
                  <a:pt x="1657108" y="1654346"/>
                </a:lnTo>
                <a:lnTo>
                  <a:pt x="0" y="1654346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480C6-BBD4-14FE-8EC8-A5A6F1936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Planner Pro Tips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13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54FDD18-FCB2-4D11-CFB9-62E803E50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161" t="20210" r="20161" b="20210"/>
          <a:stretch>
            <a:fillRect/>
          </a:stretch>
        </p:blipFill>
        <p:spPr>
          <a:xfrm>
            <a:off x="838844" y="1670134"/>
            <a:ext cx="3523606" cy="3517732"/>
          </a:xfrm>
          <a:custGeom>
            <a:avLst/>
            <a:gdLst>
              <a:gd name="connsiteX0" fmla="*/ 0 w 1657108"/>
              <a:gd name="connsiteY0" fmla="*/ 0 h 1654346"/>
              <a:gd name="connsiteX1" fmla="*/ 1657108 w 1657108"/>
              <a:gd name="connsiteY1" fmla="*/ 0 h 1654346"/>
              <a:gd name="connsiteX2" fmla="*/ 1657108 w 1657108"/>
              <a:gd name="connsiteY2" fmla="*/ 1654346 h 1654346"/>
              <a:gd name="connsiteX3" fmla="*/ 0 w 1657108"/>
              <a:gd name="connsiteY3" fmla="*/ 1654346 h 1654346"/>
              <a:gd name="connsiteX4" fmla="*/ 0 w 1657108"/>
              <a:gd name="connsiteY4" fmla="*/ 0 h 1654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7108" h="1654346">
                <a:moveTo>
                  <a:pt x="0" y="0"/>
                </a:moveTo>
                <a:lnTo>
                  <a:pt x="1657108" y="0"/>
                </a:lnTo>
                <a:lnTo>
                  <a:pt x="1657108" y="1654346"/>
                </a:lnTo>
                <a:lnTo>
                  <a:pt x="0" y="1654346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73831EA-813F-B384-2A5C-9DB15978A48A}"/>
              </a:ext>
            </a:extLst>
          </p:cNvPr>
          <p:cNvGrpSpPr/>
          <p:nvPr/>
        </p:nvGrpSpPr>
        <p:grpSpPr>
          <a:xfrm>
            <a:off x="5371732" y="2818884"/>
            <a:ext cx="4315284" cy="1220232"/>
            <a:chOff x="5505450" y="2552700"/>
            <a:chExt cx="4315284" cy="12202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910AACC-0326-C4C7-B1B3-5DB234B540A6}"/>
                </a:ext>
              </a:extLst>
            </p:cNvPr>
            <p:cNvSpPr txBox="1"/>
            <p:nvPr/>
          </p:nvSpPr>
          <p:spPr>
            <a:xfrm>
              <a:off x="5505450" y="3403600"/>
              <a:ext cx="43152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1"/>
                  </a:solidFill>
                  <a:latin typeface="+mn-lt"/>
                </a:rPr>
                <a:t>Getting the most out of Planner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4FED0D-7072-374E-9853-84FFDD6B1717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50C56AE-D931-54B6-E515-0CFCF383B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Managing Projects with Microsoft 365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FD0965-AB2C-4FC4-1373-E662CA202FB0}"/>
              </a:ext>
            </a:extLst>
          </p:cNvPr>
          <p:cNvSpPr/>
          <p:nvPr/>
        </p:nvSpPr>
        <p:spPr bwMode="auto">
          <a:xfrm>
            <a:off x="5371732" y="1799173"/>
            <a:ext cx="6236067" cy="325965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200"/>
              </a:spcBef>
              <a:spcAft>
                <a:spcPts val="600"/>
              </a:spcAft>
            </a:pPr>
            <a:r>
              <a:rPr lang="en-IN" sz="3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Planner pro tip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Add attachments to keep relevant</a:t>
            </a:r>
            <a:b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documents with your tasks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637FA-DEA4-CD5B-9449-90C884C7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06" y="1632859"/>
            <a:ext cx="3592284" cy="35922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A8012A-6360-B823-6132-F6ABCC3F5273}"/>
              </a:ext>
            </a:extLst>
          </p:cNvPr>
          <p:cNvSpPr/>
          <p:nvPr/>
        </p:nvSpPr>
        <p:spPr bwMode="auto">
          <a:xfrm>
            <a:off x="5371732" y="1799173"/>
            <a:ext cx="6236067" cy="325965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200"/>
              </a:spcBef>
              <a:spcAft>
                <a:spcPts val="600"/>
              </a:spcAft>
            </a:pPr>
            <a:r>
              <a:rPr lang="en-IN" sz="3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Planner Pro Tip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Add checklist items to tasks for step that</a:t>
            </a:r>
            <a:b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are smaller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24ADF8-E3DB-61F5-19BF-805165E70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420" y="1926773"/>
            <a:ext cx="3004456" cy="300445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9CB4998-46EB-665B-56D3-3DCE5F767C43}"/>
              </a:ext>
            </a:extLst>
          </p:cNvPr>
          <p:cNvSpPr/>
          <p:nvPr/>
        </p:nvSpPr>
        <p:spPr bwMode="auto">
          <a:xfrm>
            <a:off x="5371732" y="1799173"/>
            <a:ext cx="6236068" cy="325965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200"/>
              </a:spcBef>
              <a:spcAft>
                <a:spcPts val="600"/>
              </a:spcAft>
            </a:pPr>
            <a:r>
              <a:rPr lang="en-IN" sz="3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Planner Pro Tip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Copy a task instead of creating a task</a:t>
            </a:r>
            <a:b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from scratch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872316-4E6D-E8D8-0BCC-5131BA439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56" y="2052009"/>
            <a:ext cx="2753984" cy="27539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DA0FD4-26FB-923F-D9F7-92E59105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Follow Planner Best Practices</a:t>
            </a:r>
            <a:endParaRPr lang="en-US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C9DBAC-0CBB-E1BE-0F2B-EF3068A4EF1D}"/>
              </a:ext>
            </a:extLst>
          </p:cNvPr>
          <p:cNvGrpSpPr/>
          <p:nvPr/>
        </p:nvGrpSpPr>
        <p:grpSpPr>
          <a:xfrm>
            <a:off x="588263" y="2025650"/>
            <a:ext cx="5596128" cy="950976"/>
            <a:chOff x="4905176" y="1807580"/>
            <a:chExt cx="5596128" cy="95097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2D2C978-6B3D-B166-0495-920DAB052B29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cs typeface="Segoe UI" pitchFamily="34" charset="0"/>
                </a:rPr>
                <a:t>Use checklists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E6177BA-0451-B20A-0B4A-DFD3CFFEBB30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247733C7-2505-1CE5-300E-3865A8F1E6F7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44EE262D-C97D-CA86-5185-1D2CD862961F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CDB8A43-C602-AD6D-F6DF-3003B18A942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40" name="Graphic 39" descr="Checkmark outline">
                <a:extLst>
                  <a:ext uri="{FF2B5EF4-FFF2-40B4-BE49-F238E27FC236}">
                    <a16:creationId xmlns:a16="http://schemas.microsoft.com/office/drawing/2014/main" id="{340E059C-79AB-3DF5-2570-F714479C9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C703A57-3E1E-C720-75A1-7BBFEE86155B}"/>
              </a:ext>
            </a:extLst>
          </p:cNvPr>
          <p:cNvGrpSpPr/>
          <p:nvPr/>
        </p:nvGrpSpPr>
        <p:grpSpPr>
          <a:xfrm>
            <a:off x="588263" y="3671856"/>
            <a:ext cx="5596128" cy="950976"/>
            <a:chOff x="4905176" y="1807580"/>
            <a:chExt cx="5596128" cy="95097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19C37A-DAD5-6ADE-B572-605C82200695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cs typeface="Segoe UI" pitchFamily="34" charset="0"/>
                </a:rPr>
                <a:t>Add attachments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E584610-0A09-FE3B-7164-9E47A72147A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9D70D1FD-C082-73A0-3CAC-C08AAB60FFDD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FA0605A5-90F5-15D4-DFA3-2B251AB789A0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9D6647B9-91CC-BB9E-2A0C-087A953000E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47" name="Graphic 46" descr="Checkmark outline">
                <a:extLst>
                  <a:ext uri="{FF2B5EF4-FFF2-40B4-BE49-F238E27FC236}">
                    <a16:creationId xmlns:a16="http://schemas.microsoft.com/office/drawing/2014/main" id="{FEE6FAFF-FB27-FB29-76C4-3F995B181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FB78A6C-8207-4784-E1CC-C493EE104249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18F61C1-D18B-C75C-54E5-F7A15E0E9F8E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cs typeface="Segoe UI" pitchFamily="34" charset="0"/>
                </a:rPr>
                <a:t>Try duplication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BD776AD-1A11-F465-5A4A-5796EE1EFDF9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DC19E75F-CF1C-4277-4277-52E6A47290D5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03F47F5A-8948-1DF8-B577-3D83B80FB16B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E6672351-5488-DD62-8095-3E381E96D53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54" name="Graphic 53" descr="Checkmark outline">
                <a:extLst>
                  <a:ext uri="{FF2B5EF4-FFF2-40B4-BE49-F238E27FC236}">
                    <a16:creationId xmlns:a16="http://schemas.microsoft.com/office/drawing/2014/main" id="{0AC156DB-8AE7-EFFC-B2E0-9414A381B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9760BFE-0FD3-B22A-B37F-C544F3B112D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428"/>
          <a:stretch>
            <a:fillRect/>
          </a:stretch>
        </p:blipFill>
        <p:spPr>
          <a:xfrm>
            <a:off x="7105650" y="0"/>
            <a:ext cx="5086350" cy="6858000"/>
          </a:xfrm>
          <a:custGeom>
            <a:avLst/>
            <a:gdLst>
              <a:gd name="connsiteX0" fmla="*/ 0 w 5086350"/>
              <a:gd name="connsiteY0" fmla="*/ 0 h 6858000"/>
              <a:gd name="connsiteX1" fmla="*/ 5086350 w 5086350"/>
              <a:gd name="connsiteY1" fmla="*/ 0 h 6858000"/>
              <a:gd name="connsiteX2" fmla="*/ 5086350 w 5086350"/>
              <a:gd name="connsiteY2" fmla="*/ 6858000 h 6858000"/>
              <a:gd name="connsiteX3" fmla="*/ 0 w 50863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6350" h="6858000">
                <a:moveTo>
                  <a:pt x="0" y="0"/>
                </a:moveTo>
                <a:lnTo>
                  <a:pt x="5086350" y="0"/>
                </a:lnTo>
                <a:lnTo>
                  <a:pt x="508635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ED60CC-8B23-57AA-F841-ADCBE3488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79778"/>
            <a:ext cx="9144000" cy="553998"/>
          </a:xfrm>
        </p:spPr>
        <p:txBody>
          <a:bodyPr/>
          <a:lstStyle/>
          <a:p>
            <a:r>
              <a:rPr lang="en-IN" dirty="0"/>
              <a:t>Why use Project?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022639-5731-A2AB-43CA-007330223AB2}"/>
              </a:ext>
            </a:extLst>
          </p:cNvPr>
          <p:cNvGrpSpPr/>
          <p:nvPr/>
        </p:nvGrpSpPr>
        <p:grpSpPr>
          <a:xfrm>
            <a:off x="5371732" y="2818884"/>
            <a:ext cx="4358565" cy="1220232"/>
            <a:chOff x="5505450" y="2552700"/>
            <a:chExt cx="4358565" cy="12202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738E5-8EE8-52B8-B9A1-0D7046E51851}"/>
                </a:ext>
              </a:extLst>
            </p:cNvPr>
            <p:cNvSpPr txBox="1"/>
            <p:nvPr/>
          </p:nvSpPr>
          <p:spPr>
            <a:xfrm>
              <a:off x="5505450" y="3403600"/>
              <a:ext cx="435856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1"/>
                  </a:solidFill>
                  <a:latin typeface="+mn-lt"/>
                </a:rPr>
                <a:t>Exploring key features in Project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4026F2-6597-0406-68FC-D9A2E4184227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49C632BC-5231-A620-293C-C69F576B8A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564" t="20614" r="20564" b="20614"/>
          <a:stretch>
            <a:fillRect/>
          </a:stretch>
        </p:blipFill>
        <p:spPr>
          <a:xfrm>
            <a:off x="749711" y="1581150"/>
            <a:ext cx="3701872" cy="3695700"/>
          </a:xfrm>
          <a:custGeom>
            <a:avLst/>
            <a:gdLst>
              <a:gd name="connsiteX0" fmla="*/ 0 w 2014574"/>
              <a:gd name="connsiteY0" fmla="*/ 0 h 2011216"/>
              <a:gd name="connsiteX1" fmla="*/ 2014574 w 2014574"/>
              <a:gd name="connsiteY1" fmla="*/ 0 h 2011216"/>
              <a:gd name="connsiteX2" fmla="*/ 2014574 w 2014574"/>
              <a:gd name="connsiteY2" fmla="*/ 2011216 h 2011216"/>
              <a:gd name="connsiteX3" fmla="*/ 0 w 2014574"/>
              <a:gd name="connsiteY3" fmla="*/ 2011216 h 2011216"/>
              <a:gd name="connsiteX4" fmla="*/ 0 w 2014574"/>
              <a:gd name="connsiteY4" fmla="*/ 0 h 201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4574" h="2011216">
                <a:moveTo>
                  <a:pt x="0" y="0"/>
                </a:moveTo>
                <a:lnTo>
                  <a:pt x="2014574" y="0"/>
                </a:lnTo>
                <a:lnTo>
                  <a:pt x="2014574" y="2011216"/>
                </a:lnTo>
                <a:lnTo>
                  <a:pt x="0" y="2011216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E3D1AE-648D-DF7F-0D8F-C25B719F6273}"/>
              </a:ext>
            </a:extLst>
          </p:cNvPr>
          <p:cNvSpPr/>
          <p:nvPr/>
        </p:nvSpPr>
        <p:spPr bwMode="auto">
          <a:xfrm>
            <a:off x="5371732" y="1799173"/>
            <a:ext cx="6236068" cy="325965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200"/>
              </a:spcBef>
              <a:spcAft>
                <a:spcPts val="600"/>
              </a:spcAft>
            </a:pPr>
            <a:r>
              <a:rPr lang="en-IN" sz="3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Tasks Dependencies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The relationship between tasks that are reliant on another to be completed.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615B06-0961-78AC-210E-005128ED03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77" t="13203" r="16177" b="24402"/>
          <a:stretch/>
        </p:blipFill>
        <p:spPr>
          <a:xfrm>
            <a:off x="1365551" y="2209800"/>
            <a:ext cx="2470194" cy="243840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4F3AC62-53DC-96E5-CDDC-DAC3EA32CB49}"/>
              </a:ext>
            </a:extLst>
          </p:cNvPr>
          <p:cNvSpPr/>
          <p:nvPr/>
        </p:nvSpPr>
        <p:spPr bwMode="auto">
          <a:xfrm>
            <a:off x="5371732" y="1799173"/>
            <a:ext cx="6236068" cy="325965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200"/>
              </a:spcBef>
              <a:spcAft>
                <a:spcPts val="600"/>
              </a:spcAft>
            </a:pPr>
            <a:r>
              <a:rPr lang="en-IN" sz="3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Critical Path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Tasks that control the finish date of</a:t>
            </a:r>
            <a:b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</a:b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the project.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5CA681-EA49-3C61-5D3A-76D315576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9" t="7676" r="8010"/>
          <a:stretch/>
        </p:blipFill>
        <p:spPr>
          <a:xfrm>
            <a:off x="1374134" y="2286000"/>
            <a:ext cx="2453028" cy="228600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DCFE68-D8B7-DE97-AFD3-6B46C114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 Out Projects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1247C0-98D9-5E58-C487-EDFB3940B326}"/>
              </a:ext>
            </a:extLst>
          </p:cNvPr>
          <p:cNvGrpSpPr/>
          <p:nvPr/>
        </p:nvGrpSpPr>
        <p:grpSpPr>
          <a:xfrm>
            <a:off x="588263" y="2025650"/>
            <a:ext cx="5596128" cy="950976"/>
            <a:chOff x="4905176" y="1807580"/>
            <a:chExt cx="5596128" cy="9509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25F2C2-1430-9BF5-FEE4-BC8AD63EC8B7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Improve your organizing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3E4D97-14CE-0784-78E7-93556C306FD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40FA83-157A-ABF8-1C93-E34F81AB542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3EA1D47-C53F-D27D-4C6B-2D1FEAA4F664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8A4A08D-6AC4-2D43-E967-F1AA7DBB88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9" name="Graphic 8" descr="Checkmark outline">
                <a:extLst>
                  <a:ext uri="{FF2B5EF4-FFF2-40B4-BE49-F238E27FC236}">
                    <a16:creationId xmlns:a16="http://schemas.microsoft.com/office/drawing/2014/main" id="{3E75E56A-3A43-78F1-41D0-74A6E80F0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20E5-5982-9615-F18E-BE1BB7151ACC}"/>
              </a:ext>
            </a:extLst>
          </p:cNvPr>
          <p:cNvGrpSpPr/>
          <p:nvPr/>
        </p:nvGrpSpPr>
        <p:grpSpPr>
          <a:xfrm>
            <a:off x="588263" y="3671856"/>
            <a:ext cx="5596128" cy="950976"/>
            <a:chOff x="4905176" y="1807580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EEFF03-F739-1D69-E7A0-D9241A710BF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Easily see your timelines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1FF429-5EB1-6B36-B4DF-63085E4EC251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139F1E-9ED4-4EFC-D83A-9FEE50E6AA28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D4FDF9B-0575-44D0-A336-991EDBA08E5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BA1004B-A268-4D11-9EDB-ABFDF8D758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E52AC708-52B6-90E0-F5FD-B28C7EDB6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20647-0EC6-3389-C277-787621B0840C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0ECCEF-9159-858E-641B-6282E004146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Keep track of tasks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38717-ECFB-4F92-4423-E5370F7C8B5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A8CEB4-DE9C-7FC2-0477-305304BE148A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97D11C6-C6FD-6DBE-A1F3-34AAED8FE40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DAFFE61-96DB-A506-4B5A-069E45CD07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3" name="Graphic 22" descr="Checkmark outline">
                <a:extLst>
                  <a:ext uri="{FF2B5EF4-FFF2-40B4-BE49-F238E27FC236}">
                    <a16:creationId xmlns:a16="http://schemas.microsoft.com/office/drawing/2014/main" id="{E1F2EADB-3965-8B76-5FD4-7477DCD2D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ACD3B2F7-EBB3-25A5-4950-6E64849559C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592"/>
          <a:stretch>
            <a:fillRect/>
          </a:stretch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2528778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F82E5C-6EA2-DE57-1ACC-2CE6131D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Navigating Your First Project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B474C-F0F2-2E0B-80E4-5B51BB456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Microsoft Lists?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0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5E3E9A4-2E23-D20D-056A-60A3629A950D}"/>
              </a:ext>
            </a:extLst>
          </p:cNvPr>
          <p:cNvGrpSpPr/>
          <p:nvPr/>
        </p:nvGrpSpPr>
        <p:grpSpPr>
          <a:xfrm>
            <a:off x="5371732" y="2640053"/>
            <a:ext cx="6237657" cy="1220232"/>
            <a:chOff x="5505450" y="2552700"/>
            <a:chExt cx="6237657" cy="12202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262DA8-E9CE-C4F8-2963-76385678C536}"/>
                </a:ext>
              </a:extLst>
            </p:cNvPr>
            <p:cNvSpPr txBox="1"/>
            <p:nvPr/>
          </p:nvSpPr>
          <p:spPr>
            <a:xfrm>
              <a:off x="5505451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1"/>
                  </a:solidFill>
                  <a:latin typeface="+mn-lt"/>
                </a:rPr>
                <a:t>Locating key features in Project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C8B1C9-E8EC-871F-E86D-F49CA62D0BA2}"/>
                </a:ext>
              </a:extLst>
            </p:cNvPr>
            <p:cNvSpPr txBox="1"/>
            <p:nvPr/>
          </p:nvSpPr>
          <p:spPr>
            <a:xfrm>
              <a:off x="5505450" y="2552700"/>
              <a:ext cx="272029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1"/>
                  </a:solidFill>
                  <a:latin typeface="+mj-lt"/>
                </a:rPr>
                <a:t>In this lesson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EB89C31-6E2F-9305-09F1-CD0BE5BA8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3489" y="1524000"/>
            <a:ext cx="3925866" cy="39258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DCFE68-D8B7-DE97-AFD3-6B46C114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Navigate Microsoft Project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1247C0-98D9-5E58-C487-EDFB3940B326}"/>
              </a:ext>
            </a:extLst>
          </p:cNvPr>
          <p:cNvGrpSpPr/>
          <p:nvPr/>
        </p:nvGrpSpPr>
        <p:grpSpPr>
          <a:xfrm>
            <a:off x="588263" y="2025650"/>
            <a:ext cx="5596128" cy="950976"/>
            <a:chOff x="4905176" y="1807580"/>
            <a:chExt cx="5596128" cy="9509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25F2C2-1430-9BF5-FEE4-BC8AD63EC8B7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Explore the interface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3E4D97-14CE-0784-78E7-93556C306FD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40FA83-157A-ABF8-1C93-E34F81AB542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3EA1D47-C53F-D27D-4C6B-2D1FEAA4F664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8A4A08D-6AC4-2D43-E967-F1AA7DBB88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9" name="Graphic 8" descr="Checkmark outline">
                <a:extLst>
                  <a:ext uri="{FF2B5EF4-FFF2-40B4-BE49-F238E27FC236}">
                    <a16:creationId xmlns:a16="http://schemas.microsoft.com/office/drawing/2014/main" id="{3E75E56A-3A43-78F1-41D0-74A6E80F0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20E5-5982-9615-F18E-BE1BB7151ACC}"/>
              </a:ext>
            </a:extLst>
          </p:cNvPr>
          <p:cNvGrpSpPr/>
          <p:nvPr/>
        </p:nvGrpSpPr>
        <p:grpSpPr>
          <a:xfrm>
            <a:off x="588263" y="3671856"/>
            <a:ext cx="5596128" cy="950976"/>
            <a:chOff x="4905176" y="1807580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EEFF03-F739-1D69-E7A0-D9241A710BF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Mark your favorites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1FF429-5EB1-6B36-B4DF-63085E4EC251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139F1E-9ED4-4EFC-D83A-9FEE50E6AA28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D4FDF9B-0575-44D0-A336-991EDBA08E5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BA1004B-A268-4D11-9EDB-ABFDF8D758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E52AC708-52B6-90E0-F5FD-B28C7EDB6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20647-0EC6-3389-C277-787621B0840C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0ECCEF-9159-858E-641B-6282E004146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View your shared projects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38717-ECFB-4F92-4423-E5370F7C8B5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A8CEB4-DE9C-7FC2-0477-305304BE148A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97D11C6-C6FD-6DBE-A1F3-34AAED8FE40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DAFFE61-96DB-A506-4B5A-069E45CD07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3" name="Graphic 22" descr="Checkmark outline">
                <a:extLst>
                  <a:ext uri="{FF2B5EF4-FFF2-40B4-BE49-F238E27FC236}">
                    <a16:creationId xmlns:a16="http://schemas.microsoft.com/office/drawing/2014/main" id="{E1F2EADB-3965-8B76-5FD4-7477DCD2D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99F9CB8-FBB5-88FF-A949-A875BE00F7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63" r="3762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7993856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7B98D-0B64-31A6-3C3D-5D60A3937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Your First Project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35E3E9A4-2E23-D20D-056A-60A3629A950D}"/>
              </a:ext>
            </a:extLst>
          </p:cNvPr>
          <p:cNvGrpSpPr/>
          <p:nvPr/>
        </p:nvGrpSpPr>
        <p:grpSpPr>
          <a:xfrm>
            <a:off x="5371732" y="2640053"/>
            <a:ext cx="6237657" cy="1220232"/>
            <a:chOff x="5505450" y="2552700"/>
            <a:chExt cx="6237657" cy="12202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262DA8-E9CE-C4F8-2963-76385678C536}"/>
                </a:ext>
              </a:extLst>
            </p:cNvPr>
            <p:cNvSpPr txBox="1"/>
            <p:nvPr/>
          </p:nvSpPr>
          <p:spPr>
            <a:xfrm>
              <a:off x="5505451" y="3403600"/>
              <a:ext cx="623765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1"/>
                  </a:solidFill>
                  <a:latin typeface="+mn-lt"/>
                </a:rPr>
                <a:t>Creating a framework for projects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EC8B1C9-E8EC-871F-E86D-F49CA62D0BA2}"/>
                </a:ext>
              </a:extLst>
            </p:cNvPr>
            <p:cNvSpPr txBox="1"/>
            <p:nvPr/>
          </p:nvSpPr>
          <p:spPr>
            <a:xfrm>
              <a:off x="5505450" y="2552700"/>
              <a:ext cx="272029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86F1C1E6-4271-0304-0BF6-46F6031D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68" y="1613697"/>
            <a:ext cx="3350232" cy="335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36556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B43B171-3B6D-9217-D353-FAC6A811CDAC}"/>
              </a:ext>
            </a:extLst>
          </p:cNvPr>
          <p:cNvGrpSpPr/>
          <p:nvPr/>
        </p:nvGrpSpPr>
        <p:grpSpPr>
          <a:xfrm>
            <a:off x="5371732" y="2640053"/>
            <a:ext cx="6237657" cy="1589564"/>
            <a:chOff x="5505450" y="2552700"/>
            <a:chExt cx="6237657" cy="1589564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E71C23-ABCA-2253-EB56-D13DEE0387C3}"/>
                </a:ext>
              </a:extLst>
            </p:cNvPr>
            <p:cNvSpPr txBox="1"/>
            <p:nvPr/>
          </p:nvSpPr>
          <p:spPr>
            <a:xfrm>
              <a:off x="5505451" y="3403600"/>
              <a:ext cx="6237656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1"/>
                  </a:solidFill>
                  <a:latin typeface="+mn-lt"/>
                </a:rPr>
                <a:t>A sequenced project management system where work is completed in ordered phases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923051-A7FD-7C05-EF59-DD5A9363E2F5}"/>
                </a:ext>
              </a:extLst>
            </p:cNvPr>
            <p:cNvSpPr txBox="1"/>
            <p:nvPr/>
          </p:nvSpPr>
          <p:spPr>
            <a:xfrm>
              <a:off x="5505450" y="2552700"/>
              <a:ext cx="190917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Waterfall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5DA4F2-E5CA-A58A-F72C-4E92C6CFDFD9}"/>
              </a:ext>
            </a:extLst>
          </p:cNvPr>
          <p:cNvGrpSpPr/>
          <p:nvPr/>
        </p:nvGrpSpPr>
        <p:grpSpPr>
          <a:xfrm>
            <a:off x="575874" y="2065767"/>
            <a:ext cx="2850372" cy="2850372"/>
            <a:chOff x="5641186" y="4436667"/>
            <a:chExt cx="854864" cy="85486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B025E2C-F6C0-59F4-E787-5D33DE64B7B2}"/>
                </a:ext>
              </a:extLst>
            </p:cNvPr>
            <p:cNvSpPr/>
            <p:nvPr/>
          </p:nvSpPr>
          <p:spPr bwMode="auto">
            <a:xfrm>
              <a:off x="5641186" y="4436667"/>
              <a:ext cx="854864" cy="8548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err="1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50A6F74B-6E7D-F57A-580F-CAC443994C83}"/>
                </a:ext>
              </a:extLst>
            </p:cNvPr>
            <p:cNvSpPr/>
            <p:nvPr/>
          </p:nvSpPr>
          <p:spPr>
            <a:xfrm>
              <a:off x="5842463" y="4437855"/>
              <a:ext cx="457082" cy="599875"/>
            </a:xfrm>
            <a:custGeom>
              <a:avLst/>
              <a:gdLst>
                <a:gd name="connsiteX0" fmla="*/ 435883 w 866775"/>
                <a:gd name="connsiteY0" fmla="*/ 7144 h 866775"/>
                <a:gd name="connsiteX1" fmla="*/ 7144 w 866775"/>
                <a:gd name="connsiteY1" fmla="*/ 435654 h 866775"/>
                <a:gd name="connsiteX2" fmla="*/ 435883 w 866775"/>
                <a:gd name="connsiteY2" fmla="*/ 864394 h 866775"/>
                <a:gd name="connsiteX3" fmla="*/ 864394 w 866775"/>
                <a:gd name="connsiteY3" fmla="*/ 435654 h 866775"/>
                <a:gd name="connsiteX4" fmla="*/ 435883 w 866775"/>
                <a:gd name="connsiteY4" fmla="*/ 7144 h 866775"/>
                <a:gd name="connsiteX5" fmla="*/ 644300 w 866775"/>
                <a:gd name="connsiteY5" fmla="*/ 353682 h 866775"/>
                <a:gd name="connsiteX6" fmla="*/ 410499 w 866775"/>
                <a:gd name="connsiteY6" fmla="*/ 587473 h 866775"/>
                <a:gd name="connsiteX7" fmla="*/ 407575 w 866775"/>
                <a:gd name="connsiteY7" fmla="*/ 590169 h 866775"/>
                <a:gd name="connsiteX8" fmla="*/ 405555 w 866775"/>
                <a:gd name="connsiteY8" fmla="*/ 592188 h 866775"/>
                <a:gd name="connsiteX9" fmla="*/ 395678 w 866775"/>
                <a:gd name="connsiteY9" fmla="*/ 599827 h 866775"/>
                <a:gd name="connsiteX10" fmla="*/ 395459 w 866775"/>
                <a:gd name="connsiteY10" fmla="*/ 600056 h 866775"/>
                <a:gd name="connsiteX11" fmla="*/ 385582 w 866775"/>
                <a:gd name="connsiteY11" fmla="*/ 604771 h 866775"/>
                <a:gd name="connsiteX12" fmla="*/ 376152 w 866775"/>
                <a:gd name="connsiteY12" fmla="*/ 607019 h 866775"/>
                <a:gd name="connsiteX13" fmla="*/ 371437 w 866775"/>
                <a:gd name="connsiteY13" fmla="*/ 607019 h 866775"/>
                <a:gd name="connsiteX14" fmla="*/ 346958 w 866775"/>
                <a:gd name="connsiteY14" fmla="*/ 598265 h 866775"/>
                <a:gd name="connsiteX15" fmla="*/ 344938 w 866775"/>
                <a:gd name="connsiteY15" fmla="*/ 596922 h 866775"/>
                <a:gd name="connsiteX16" fmla="*/ 339328 w 866775"/>
                <a:gd name="connsiteY16" fmla="*/ 592426 h 866775"/>
                <a:gd name="connsiteX17" fmla="*/ 336861 w 866775"/>
                <a:gd name="connsiteY17" fmla="*/ 590179 h 866775"/>
                <a:gd name="connsiteX18" fmla="*/ 227238 w 866775"/>
                <a:gd name="connsiteY18" fmla="*/ 480793 h 866775"/>
                <a:gd name="connsiteX19" fmla="*/ 207254 w 866775"/>
                <a:gd name="connsiteY19" fmla="*/ 441712 h 866775"/>
                <a:gd name="connsiteX20" fmla="*/ 223428 w 866775"/>
                <a:gd name="connsiteY20" fmla="*/ 408022 h 866775"/>
                <a:gd name="connsiteX21" fmla="*/ 257566 w 866775"/>
                <a:gd name="connsiteY21" fmla="*/ 391401 h 866775"/>
                <a:gd name="connsiteX22" fmla="*/ 296647 w 866775"/>
                <a:gd name="connsiteY22" fmla="*/ 411394 h 866775"/>
                <a:gd name="connsiteX23" fmla="*/ 372332 w 866775"/>
                <a:gd name="connsiteY23" fmla="*/ 487080 h 866775"/>
                <a:gd name="connsiteX24" fmla="*/ 575129 w 866775"/>
                <a:gd name="connsiteY24" fmla="*/ 284512 h 866775"/>
                <a:gd name="connsiteX25" fmla="*/ 614210 w 866775"/>
                <a:gd name="connsiteY25" fmla="*/ 264300 h 866775"/>
                <a:gd name="connsiteX26" fmla="*/ 647900 w 866775"/>
                <a:gd name="connsiteY26" fmla="*/ 280692 h 866775"/>
                <a:gd name="connsiteX27" fmla="*/ 664293 w 866775"/>
                <a:gd name="connsiteY27" fmla="*/ 314382 h 866775"/>
                <a:gd name="connsiteX28" fmla="*/ 644300 w 866775"/>
                <a:gd name="connsiteY28" fmla="*/ 353682 h 866775"/>
                <a:gd name="connsiteX0" fmla="*/ 428739 w 857250"/>
                <a:gd name="connsiteY0" fmla="*/ 0 h 857250"/>
                <a:gd name="connsiteX1" fmla="*/ 637156 w 857250"/>
                <a:gd name="connsiteY1" fmla="*/ 346538 h 857250"/>
                <a:gd name="connsiteX2" fmla="*/ 403355 w 857250"/>
                <a:gd name="connsiteY2" fmla="*/ 580329 h 857250"/>
                <a:gd name="connsiteX3" fmla="*/ 400431 w 857250"/>
                <a:gd name="connsiteY3" fmla="*/ 583025 h 857250"/>
                <a:gd name="connsiteX4" fmla="*/ 398411 w 857250"/>
                <a:gd name="connsiteY4" fmla="*/ 585044 h 857250"/>
                <a:gd name="connsiteX5" fmla="*/ 388534 w 857250"/>
                <a:gd name="connsiteY5" fmla="*/ 592683 h 857250"/>
                <a:gd name="connsiteX6" fmla="*/ 388315 w 857250"/>
                <a:gd name="connsiteY6" fmla="*/ 592912 h 857250"/>
                <a:gd name="connsiteX7" fmla="*/ 378438 w 857250"/>
                <a:gd name="connsiteY7" fmla="*/ 597627 h 857250"/>
                <a:gd name="connsiteX8" fmla="*/ 369008 w 857250"/>
                <a:gd name="connsiteY8" fmla="*/ 599875 h 857250"/>
                <a:gd name="connsiteX9" fmla="*/ 364293 w 857250"/>
                <a:gd name="connsiteY9" fmla="*/ 599875 h 857250"/>
                <a:gd name="connsiteX10" fmla="*/ 339814 w 857250"/>
                <a:gd name="connsiteY10" fmla="*/ 591121 h 857250"/>
                <a:gd name="connsiteX11" fmla="*/ 337794 w 857250"/>
                <a:gd name="connsiteY11" fmla="*/ 589778 h 857250"/>
                <a:gd name="connsiteX12" fmla="*/ 332184 w 857250"/>
                <a:gd name="connsiteY12" fmla="*/ 585282 h 857250"/>
                <a:gd name="connsiteX13" fmla="*/ 329717 w 857250"/>
                <a:gd name="connsiteY13" fmla="*/ 583035 h 857250"/>
                <a:gd name="connsiteX14" fmla="*/ 220094 w 857250"/>
                <a:gd name="connsiteY14" fmla="*/ 473649 h 857250"/>
                <a:gd name="connsiteX15" fmla="*/ 200110 w 857250"/>
                <a:gd name="connsiteY15" fmla="*/ 434568 h 857250"/>
                <a:gd name="connsiteX16" fmla="*/ 216284 w 857250"/>
                <a:gd name="connsiteY16" fmla="*/ 400878 h 857250"/>
                <a:gd name="connsiteX17" fmla="*/ 250422 w 857250"/>
                <a:gd name="connsiteY17" fmla="*/ 384257 h 857250"/>
                <a:gd name="connsiteX18" fmla="*/ 289503 w 857250"/>
                <a:gd name="connsiteY18" fmla="*/ 404250 h 857250"/>
                <a:gd name="connsiteX19" fmla="*/ 365188 w 857250"/>
                <a:gd name="connsiteY19" fmla="*/ 479936 h 857250"/>
                <a:gd name="connsiteX20" fmla="*/ 567985 w 857250"/>
                <a:gd name="connsiteY20" fmla="*/ 277368 h 857250"/>
                <a:gd name="connsiteX21" fmla="*/ 607066 w 857250"/>
                <a:gd name="connsiteY21" fmla="*/ 257156 h 857250"/>
                <a:gd name="connsiteX22" fmla="*/ 640756 w 857250"/>
                <a:gd name="connsiteY22" fmla="*/ 273548 h 857250"/>
                <a:gd name="connsiteX23" fmla="*/ 657149 w 857250"/>
                <a:gd name="connsiteY23" fmla="*/ 307238 h 857250"/>
                <a:gd name="connsiteX24" fmla="*/ 637156 w 857250"/>
                <a:gd name="connsiteY24" fmla="*/ 346538 h 857250"/>
                <a:gd name="connsiteX25" fmla="*/ 0 w 857250"/>
                <a:gd name="connsiteY25" fmla="*/ 428510 h 857250"/>
                <a:gd name="connsiteX26" fmla="*/ 428739 w 857250"/>
                <a:gd name="connsiteY26" fmla="*/ 857250 h 857250"/>
                <a:gd name="connsiteX27" fmla="*/ 857250 w 857250"/>
                <a:gd name="connsiteY27" fmla="*/ 428510 h 857250"/>
                <a:gd name="connsiteX28" fmla="*/ 520179 w 857250"/>
                <a:gd name="connsiteY28" fmla="*/ 91440 h 857250"/>
                <a:gd name="connsiteX0" fmla="*/ 428739 w 857250"/>
                <a:gd name="connsiteY0" fmla="*/ 0 h 857250"/>
                <a:gd name="connsiteX1" fmla="*/ 637156 w 857250"/>
                <a:gd name="connsiteY1" fmla="*/ 346538 h 857250"/>
                <a:gd name="connsiteX2" fmla="*/ 403355 w 857250"/>
                <a:gd name="connsiteY2" fmla="*/ 580329 h 857250"/>
                <a:gd name="connsiteX3" fmla="*/ 400431 w 857250"/>
                <a:gd name="connsiteY3" fmla="*/ 583025 h 857250"/>
                <a:gd name="connsiteX4" fmla="*/ 398411 w 857250"/>
                <a:gd name="connsiteY4" fmla="*/ 585044 h 857250"/>
                <a:gd name="connsiteX5" fmla="*/ 388534 w 857250"/>
                <a:gd name="connsiteY5" fmla="*/ 592683 h 857250"/>
                <a:gd name="connsiteX6" fmla="*/ 388315 w 857250"/>
                <a:gd name="connsiteY6" fmla="*/ 592912 h 857250"/>
                <a:gd name="connsiteX7" fmla="*/ 378438 w 857250"/>
                <a:gd name="connsiteY7" fmla="*/ 597627 h 857250"/>
                <a:gd name="connsiteX8" fmla="*/ 369008 w 857250"/>
                <a:gd name="connsiteY8" fmla="*/ 599875 h 857250"/>
                <a:gd name="connsiteX9" fmla="*/ 364293 w 857250"/>
                <a:gd name="connsiteY9" fmla="*/ 599875 h 857250"/>
                <a:gd name="connsiteX10" fmla="*/ 339814 w 857250"/>
                <a:gd name="connsiteY10" fmla="*/ 591121 h 857250"/>
                <a:gd name="connsiteX11" fmla="*/ 337794 w 857250"/>
                <a:gd name="connsiteY11" fmla="*/ 589778 h 857250"/>
                <a:gd name="connsiteX12" fmla="*/ 332184 w 857250"/>
                <a:gd name="connsiteY12" fmla="*/ 585282 h 857250"/>
                <a:gd name="connsiteX13" fmla="*/ 329717 w 857250"/>
                <a:gd name="connsiteY13" fmla="*/ 583035 h 857250"/>
                <a:gd name="connsiteX14" fmla="*/ 220094 w 857250"/>
                <a:gd name="connsiteY14" fmla="*/ 473649 h 857250"/>
                <a:gd name="connsiteX15" fmla="*/ 200110 w 857250"/>
                <a:gd name="connsiteY15" fmla="*/ 434568 h 857250"/>
                <a:gd name="connsiteX16" fmla="*/ 216284 w 857250"/>
                <a:gd name="connsiteY16" fmla="*/ 400878 h 857250"/>
                <a:gd name="connsiteX17" fmla="*/ 250422 w 857250"/>
                <a:gd name="connsiteY17" fmla="*/ 384257 h 857250"/>
                <a:gd name="connsiteX18" fmla="*/ 289503 w 857250"/>
                <a:gd name="connsiteY18" fmla="*/ 404250 h 857250"/>
                <a:gd name="connsiteX19" fmla="*/ 365188 w 857250"/>
                <a:gd name="connsiteY19" fmla="*/ 479936 h 857250"/>
                <a:gd name="connsiteX20" fmla="*/ 567985 w 857250"/>
                <a:gd name="connsiteY20" fmla="*/ 277368 h 857250"/>
                <a:gd name="connsiteX21" fmla="*/ 607066 w 857250"/>
                <a:gd name="connsiteY21" fmla="*/ 257156 h 857250"/>
                <a:gd name="connsiteX22" fmla="*/ 640756 w 857250"/>
                <a:gd name="connsiteY22" fmla="*/ 273548 h 857250"/>
                <a:gd name="connsiteX23" fmla="*/ 657149 w 857250"/>
                <a:gd name="connsiteY23" fmla="*/ 307238 h 857250"/>
                <a:gd name="connsiteX24" fmla="*/ 637156 w 857250"/>
                <a:gd name="connsiteY24" fmla="*/ 346538 h 857250"/>
                <a:gd name="connsiteX25" fmla="*/ 0 w 857250"/>
                <a:gd name="connsiteY25" fmla="*/ 428510 h 857250"/>
                <a:gd name="connsiteX26" fmla="*/ 428739 w 857250"/>
                <a:gd name="connsiteY26" fmla="*/ 857250 h 857250"/>
                <a:gd name="connsiteX27" fmla="*/ 857250 w 857250"/>
                <a:gd name="connsiteY27" fmla="*/ 428510 h 857250"/>
                <a:gd name="connsiteX0" fmla="*/ 428739 w 657170"/>
                <a:gd name="connsiteY0" fmla="*/ 0 h 857250"/>
                <a:gd name="connsiteX1" fmla="*/ 637156 w 657170"/>
                <a:gd name="connsiteY1" fmla="*/ 346538 h 857250"/>
                <a:gd name="connsiteX2" fmla="*/ 403355 w 657170"/>
                <a:gd name="connsiteY2" fmla="*/ 580329 h 857250"/>
                <a:gd name="connsiteX3" fmla="*/ 400431 w 657170"/>
                <a:gd name="connsiteY3" fmla="*/ 583025 h 857250"/>
                <a:gd name="connsiteX4" fmla="*/ 398411 w 657170"/>
                <a:gd name="connsiteY4" fmla="*/ 585044 h 857250"/>
                <a:gd name="connsiteX5" fmla="*/ 388534 w 657170"/>
                <a:gd name="connsiteY5" fmla="*/ 592683 h 857250"/>
                <a:gd name="connsiteX6" fmla="*/ 388315 w 657170"/>
                <a:gd name="connsiteY6" fmla="*/ 592912 h 857250"/>
                <a:gd name="connsiteX7" fmla="*/ 378438 w 657170"/>
                <a:gd name="connsiteY7" fmla="*/ 597627 h 857250"/>
                <a:gd name="connsiteX8" fmla="*/ 369008 w 657170"/>
                <a:gd name="connsiteY8" fmla="*/ 599875 h 857250"/>
                <a:gd name="connsiteX9" fmla="*/ 364293 w 657170"/>
                <a:gd name="connsiteY9" fmla="*/ 599875 h 857250"/>
                <a:gd name="connsiteX10" fmla="*/ 339814 w 657170"/>
                <a:gd name="connsiteY10" fmla="*/ 591121 h 857250"/>
                <a:gd name="connsiteX11" fmla="*/ 337794 w 657170"/>
                <a:gd name="connsiteY11" fmla="*/ 589778 h 857250"/>
                <a:gd name="connsiteX12" fmla="*/ 332184 w 657170"/>
                <a:gd name="connsiteY12" fmla="*/ 585282 h 857250"/>
                <a:gd name="connsiteX13" fmla="*/ 329717 w 657170"/>
                <a:gd name="connsiteY13" fmla="*/ 583035 h 857250"/>
                <a:gd name="connsiteX14" fmla="*/ 220094 w 657170"/>
                <a:gd name="connsiteY14" fmla="*/ 473649 h 857250"/>
                <a:gd name="connsiteX15" fmla="*/ 200110 w 657170"/>
                <a:gd name="connsiteY15" fmla="*/ 434568 h 857250"/>
                <a:gd name="connsiteX16" fmla="*/ 216284 w 657170"/>
                <a:gd name="connsiteY16" fmla="*/ 400878 h 857250"/>
                <a:gd name="connsiteX17" fmla="*/ 250422 w 657170"/>
                <a:gd name="connsiteY17" fmla="*/ 384257 h 857250"/>
                <a:gd name="connsiteX18" fmla="*/ 289503 w 657170"/>
                <a:gd name="connsiteY18" fmla="*/ 404250 h 857250"/>
                <a:gd name="connsiteX19" fmla="*/ 365188 w 657170"/>
                <a:gd name="connsiteY19" fmla="*/ 479936 h 857250"/>
                <a:gd name="connsiteX20" fmla="*/ 567985 w 657170"/>
                <a:gd name="connsiteY20" fmla="*/ 277368 h 857250"/>
                <a:gd name="connsiteX21" fmla="*/ 607066 w 657170"/>
                <a:gd name="connsiteY21" fmla="*/ 257156 h 857250"/>
                <a:gd name="connsiteX22" fmla="*/ 640756 w 657170"/>
                <a:gd name="connsiteY22" fmla="*/ 273548 h 857250"/>
                <a:gd name="connsiteX23" fmla="*/ 657149 w 657170"/>
                <a:gd name="connsiteY23" fmla="*/ 307238 h 857250"/>
                <a:gd name="connsiteX24" fmla="*/ 637156 w 657170"/>
                <a:gd name="connsiteY24" fmla="*/ 346538 h 857250"/>
                <a:gd name="connsiteX25" fmla="*/ 0 w 657170"/>
                <a:gd name="connsiteY25" fmla="*/ 428510 h 857250"/>
                <a:gd name="connsiteX26" fmla="*/ 428739 w 657170"/>
                <a:gd name="connsiteY26" fmla="*/ 857250 h 857250"/>
                <a:gd name="connsiteX0" fmla="*/ 428739 w 657170"/>
                <a:gd name="connsiteY0" fmla="*/ 0 h 599875"/>
                <a:gd name="connsiteX1" fmla="*/ 637156 w 657170"/>
                <a:gd name="connsiteY1" fmla="*/ 346538 h 599875"/>
                <a:gd name="connsiteX2" fmla="*/ 403355 w 657170"/>
                <a:gd name="connsiteY2" fmla="*/ 580329 h 599875"/>
                <a:gd name="connsiteX3" fmla="*/ 400431 w 657170"/>
                <a:gd name="connsiteY3" fmla="*/ 583025 h 599875"/>
                <a:gd name="connsiteX4" fmla="*/ 398411 w 657170"/>
                <a:gd name="connsiteY4" fmla="*/ 585044 h 599875"/>
                <a:gd name="connsiteX5" fmla="*/ 388534 w 657170"/>
                <a:gd name="connsiteY5" fmla="*/ 592683 h 599875"/>
                <a:gd name="connsiteX6" fmla="*/ 388315 w 657170"/>
                <a:gd name="connsiteY6" fmla="*/ 592912 h 599875"/>
                <a:gd name="connsiteX7" fmla="*/ 378438 w 657170"/>
                <a:gd name="connsiteY7" fmla="*/ 597627 h 599875"/>
                <a:gd name="connsiteX8" fmla="*/ 369008 w 657170"/>
                <a:gd name="connsiteY8" fmla="*/ 599875 h 599875"/>
                <a:gd name="connsiteX9" fmla="*/ 364293 w 657170"/>
                <a:gd name="connsiteY9" fmla="*/ 599875 h 599875"/>
                <a:gd name="connsiteX10" fmla="*/ 339814 w 657170"/>
                <a:gd name="connsiteY10" fmla="*/ 591121 h 599875"/>
                <a:gd name="connsiteX11" fmla="*/ 337794 w 657170"/>
                <a:gd name="connsiteY11" fmla="*/ 589778 h 599875"/>
                <a:gd name="connsiteX12" fmla="*/ 332184 w 657170"/>
                <a:gd name="connsiteY12" fmla="*/ 585282 h 599875"/>
                <a:gd name="connsiteX13" fmla="*/ 329717 w 657170"/>
                <a:gd name="connsiteY13" fmla="*/ 583035 h 599875"/>
                <a:gd name="connsiteX14" fmla="*/ 220094 w 657170"/>
                <a:gd name="connsiteY14" fmla="*/ 473649 h 599875"/>
                <a:gd name="connsiteX15" fmla="*/ 200110 w 657170"/>
                <a:gd name="connsiteY15" fmla="*/ 434568 h 599875"/>
                <a:gd name="connsiteX16" fmla="*/ 216284 w 657170"/>
                <a:gd name="connsiteY16" fmla="*/ 400878 h 599875"/>
                <a:gd name="connsiteX17" fmla="*/ 250422 w 657170"/>
                <a:gd name="connsiteY17" fmla="*/ 384257 h 599875"/>
                <a:gd name="connsiteX18" fmla="*/ 289503 w 657170"/>
                <a:gd name="connsiteY18" fmla="*/ 404250 h 599875"/>
                <a:gd name="connsiteX19" fmla="*/ 365188 w 657170"/>
                <a:gd name="connsiteY19" fmla="*/ 479936 h 599875"/>
                <a:gd name="connsiteX20" fmla="*/ 567985 w 657170"/>
                <a:gd name="connsiteY20" fmla="*/ 277368 h 599875"/>
                <a:gd name="connsiteX21" fmla="*/ 607066 w 657170"/>
                <a:gd name="connsiteY21" fmla="*/ 257156 h 599875"/>
                <a:gd name="connsiteX22" fmla="*/ 640756 w 657170"/>
                <a:gd name="connsiteY22" fmla="*/ 273548 h 599875"/>
                <a:gd name="connsiteX23" fmla="*/ 657149 w 657170"/>
                <a:gd name="connsiteY23" fmla="*/ 307238 h 599875"/>
                <a:gd name="connsiteX24" fmla="*/ 637156 w 657170"/>
                <a:gd name="connsiteY24" fmla="*/ 346538 h 599875"/>
                <a:gd name="connsiteX25" fmla="*/ 0 w 657170"/>
                <a:gd name="connsiteY25" fmla="*/ 428510 h 599875"/>
                <a:gd name="connsiteX0" fmla="*/ 228651 w 457082"/>
                <a:gd name="connsiteY0" fmla="*/ 0 h 599875"/>
                <a:gd name="connsiteX1" fmla="*/ 437068 w 457082"/>
                <a:gd name="connsiteY1" fmla="*/ 346538 h 599875"/>
                <a:gd name="connsiteX2" fmla="*/ 203267 w 457082"/>
                <a:gd name="connsiteY2" fmla="*/ 580329 h 599875"/>
                <a:gd name="connsiteX3" fmla="*/ 200343 w 457082"/>
                <a:gd name="connsiteY3" fmla="*/ 583025 h 599875"/>
                <a:gd name="connsiteX4" fmla="*/ 198323 w 457082"/>
                <a:gd name="connsiteY4" fmla="*/ 585044 h 599875"/>
                <a:gd name="connsiteX5" fmla="*/ 188446 w 457082"/>
                <a:gd name="connsiteY5" fmla="*/ 592683 h 599875"/>
                <a:gd name="connsiteX6" fmla="*/ 188227 w 457082"/>
                <a:gd name="connsiteY6" fmla="*/ 592912 h 599875"/>
                <a:gd name="connsiteX7" fmla="*/ 178350 w 457082"/>
                <a:gd name="connsiteY7" fmla="*/ 597627 h 599875"/>
                <a:gd name="connsiteX8" fmla="*/ 168920 w 457082"/>
                <a:gd name="connsiteY8" fmla="*/ 599875 h 599875"/>
                <a:gd name="connsiteX9" fmla="*/ 164205 w 457082"/>
                <a:gd name="connsiteY9" fmla="*/ 599875 h 599875"/>
                <a:gd name="connsiteX10" fmla="*/ 139726 w 457082"/>
                <a:gd name="connsiteY10" fmla="*/ 591121 h 599875"/>
                <a:gd name="connsiteX11" fmla="*/ 137706 w 457082"/>
                <a:gd name="connsiteY11" fmla="*/ 589778 h 599875"/>
                <a:gd name="connsiteX12" fmla="*/ 132096 w 457082"/>
                <a:gd name="connsiteY12" fmla="*/ 585282 h 599875"/>
                <a:gd name="connsiteX13" fmla="*/ 129629 w 457082"/>
                <a:gd name="connsiteY13" fmla="*/ 583035 h 599875"/>
                <a:gd name="connsiteX14" fmla="*/ 20006 w 457082"/>
                <a:gd name="connsiteY14" fmla="*/ 473649 h 599875"/>
                <a:gd name="connsiteX15" fmla="*/ 22 w 457082"/>
                <a:gd name="connsiteY15" fmla="*/ 434568 h 599875"/>
                <a:gd name="connsiteX16" fmla="*/ 16196 w 457082"/>
                <a:gd name="connsiteY16" fmla="*/ 400878 h 599875"/>
                <a:gd name="connsiteX17" fmla="*/ 50334 w 457082"/>
                <a:gd name="connsiteY17" fmla="*/ 384257 h 599875"/>
                <a:gd name="connsiteX18" fmla="*/ 89415 w 457082"/>
                <a:gd name="connsiteY18" fmla="*/ 404250 h 599875"/>
                <a:gd name="connsiteX19" fmla="*/ 165100 w 457082"/>
                <a:gd name="connsiteY19" fmla="*/ 479936 h 599875"/>
                <a:gd name="connsiteX20" fmla="*/ 367897 w 457082"/>
                <a:gd name="connsiteY20" fmla="*/ 277368 h 599875"/>
                <a:gd name="connsiteX21" fmla="*/ 406978 w 457082"/>
                <a:gd name="connsiteY21" fmla="*/ 257156 h 599875"/>
                <a:gd name="connsiteX22" fmla="*/ 440668 w 457082"/>
                <a:gd name="connsiteY22" fmla="*/ 273548 h 599875"/>
                <a:gd name="connsiteX23" fmla="*/ 457061 w 457082"/>
                <a:gd name="connsiteY23" fmla="*/ 307238 h 599875"/>
                <a:gd name="connsiteX24" fmla="*/ 437068 w 457082"/>
                <a:gd name="connsiteY24" fmla="*/ 346538 h 59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082" h="599875">
                  <a:moveTo>
                    <a:pt x="228651" y="0"/>
                  </a:moveTo>
                  <a:close/>
                  <a:moveTo>
                    <a:pt x="437068" y="346538"/>
                  </a:moveTo>
                  <a:lnTo>
                    <a:pt x="203267" y="580329"/>
                  </a:lnTo>
                  <a:cubicBezTo>
                    <a:pt x="202372" y="581225"/>
                    <a:pt x="201467" y="582130"/>
                    <a:pt x="200343" y="583025"/>
                  </a:cubicBezTo>
                  <a:cubicBezTo>
                    <a:pt x="199667" y="583920"/>
                    <a:pt x="199000" y="584368"/>
                    <a:pt x="198323" y="585044"/>
                  </a:cubicBezTo>
                  <a:cubicBezTo>
                    <a:pt x="194952" y="587968"/>
                    <a:pt x="191589" y="590435"/>
                    <a:pt x="188446" y="592683"/>
                  </a:cubicBezTo>
                  <a:cubicBezTo>
                    <a:pt x="188227" y="592912"/>
                    <a:pt x="188227" y="592683"/>
                    <a:pt x="188227" y="592912"/>
                  </a:cubicBezTo>
                  <a:cubicBezTo>
                    <a:pt x="184855" y="594931"/>
                    <a:pt x="181712" y="596732"/>
                    <a:pt x="178350" y="597627"/>
                  </a:cubicBezTo>
                  <a:cubicBezTo>
                    <a:pt x="175206" y="598751"/>
                    <a:pt x="172063" y="599427"/>
                    <a:pt x="168920" y="599875"/>
                  </a:cubicBezTo>
                  <a:lnTo>
                    <a:pt x="164205" y="599875"/>
                  </a:lnTo>
                  <a:cubicBezTo>
                    <a:pt x="155671" y="599427"/>
                    <a:pt x="147136" y="596732"/>
                    <a:pt x="139726" y="591121"/>
                  </a:cubicBezTo>
                  <a:cubicBezTo>
                    <a:pt x="139049" y="590893"/>
                    <a:pt x="138383" y="590445"/>
                    <a:pt x="137706" y="589778"/>
                  </a:cubicBezTo>
                  <a:cubicBezTo>
                    <a:pt x="135458" y="588654"/>
                    <a:pt x="133887" y="586854"/>
                    <a:pt x="132096" y="585282"/>
                  </a:cubicBezTo>
                  <a:cubicBezTo>
                    <a:pt x="131201" y="584606"/>
                    <a:pt x="130296" y="583711"/>
                    <a:pt x="129629" y="583035"/>
                  </a:cubicBezTo>
                  <a:lnTo>
                    <a:pt x="20006" y="473649"/>
                  </a:lnTo>
                  <a:cubicBezTo>
                    <a:pt x="6309" y="459724"/>
                    <a:pt x="-435" y="446703"/>
                    <a:pt x="22" y="434568"/>
                  </a:cubicBezTo>
                  <a:cubicBezTo>
                    <a:pt x="470" y="422214"/>
                    <a:pt x="5861" y="411213"/>
                    <a:pt x="16196" y="400878"/>
                  </a:cubicBezTo>
                  <a:cubicBezTo>
                    <a:pt x="26531" y="390544"/>
                    <a:pt x="37980" y="384934"/>
                    <a:pt x="50334" y="384257"/>
                  </a:cubicBezTo>
                  <a:cubicBezTo>
                    <a:pt x="62459" y="383810"/>
                    <a:pt x="75489" y="390544"/>
                    <a:pt x="89415" y="404250"/>
                  </a:cubicBezTo>
                  <a:lnTo>
                    <a:pt x="165100" y="479936"/>
                  </a:lnTo>
                  <a:lnTo>
                    <a:pt x="367897" y="277368"/>
                  </a:lnTo>
                  <a:cubicBezTo>
                    <a:pt x="381594" y="263442"/>
                    <a:pt x="394624" y="256708"/>
                    <a:pt x="406978" y="257156"/>
                  </a:cubicBezTo>
                  <a:cubicBezTo>
                    <a:pt x="419103" y="257603"/>
                    <a:pt x="430333" y="263223"/>
                    <a:pt x="440668" y="273548"/>
                  </a:cubicBezTo>
                  <a:cubicBezTo>
                    <a:pt x="451003" y="283883"/>
                    <a:pt x="456613" y="295103"/>
                    <a:pt x="457061" y="307238"/>
                  </a:cubicBezTo>
                  <a:cubicBezTo>
                    <a:pt x="457508" y="319583"/>
                    <a:pt x="450993" y="332613"/>
                    <a:pt x="437068" y="346538"/>
                  </a:cubicBezTo>
                </a:path>
              </a:pathLst>
            </a:custGeom>
            <a:solidFill>
              <a:schemeClr val="accent1"/>
            </a:solidFill>
            <a:ln w="7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4114090750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B43B171-3B6D-9217-D353-FAC6A811CDAC}"/>
              </a:ext>
            </a:extLst>
          </p:cNvPr>
          <p:cNvGrpSpPr/>
          <p:nvPr/>
        </p:nvGrpSpPr>
        <p:grpSpPr>
          <a:xfrm>
            <a:off x="5371732" y="2640053"/>
            <a:ext cx="6237657" cy="1958896"/>
            <a:chOff x="5505450" y="2552700"/>
            <a:chExt cx="6237657" cy="19588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E71C23-ABCA-2253-EB56-D13DEE0387C3}"/>
                </a:ext>
              </a:extLst>
            </p:cNvPr>
            <p:cNvSpPr txBox="1"/>
            <p:nvPr/>
          </p:nvSpPr>
          <p:spPr>
            <a:xfrm>
              <a:off x="5505451" y="3403600"/>
              <a:ext cx="6237656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1"/>
                  </a:solidFill>
                  <a:latin typeface="+mn-lt"/>
                </a:rPr>
                <a:t>A flexible project management system where the team works through a backlog of tasks during time-bound sprints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923051-A7FD-7C05-EF59-DD5A9363E2F5}"/>
                </a:ext>
              </a:extLst>
            </p:cNvPr>
            <p:cNvSpPr txBox="1"/>
            <p:nvPr/>
          </p:nvSpPr>
          <p:spPr>
            <a:xfrm>
              <a:off x="5505450" y="2552700"/>
              <a:ext cx="107401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Agile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ABE4AD9-A88E-AE74-6177-27F65065C465}"/>
              </a:ext>
            </a:extLst>
          </p:cNvPr>
          <p:cNvGrpSpPr/>
          <p:nvPr/>
        </p:nvGrpSpPr>
        <p:grpSpPr>
          <a:xfrm>
            <a:off x="575874" y="2065767"/>
            <a:ext cx="2850372" cy="2850372"/>
            <a:chOff x="5641186" y="4436667"/>
            <a:chExt cx="854864" cy="85486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D58D2E0-5212-04A3-C9DD-68B0B9728AE5}"/>
                </a:ext>
              </a:extLst>
            </p:cNvPr>
            <p:cNvSpPr/>
            <p:nvPr/>
          </p:nvSpPr>
          <p:spPr bwMode="auto">
            <a:xfrm>
              <a:off x="5641186" y="4436667"/>
              <a:ext cx="854864" cy="85486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7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err="1"/>
            </a:p>
          </p:txBody>
        </p:sp>
        <p:sp>
          <p:nvSpPr>
            <p:cNvPr id="9" name="Graphic 2">
              <a:extLst>
                <a:ext uri="{FF2B5EF4-FFF2-40B4-BE49-F238E27FC236}">
                  <a16:creationId xmlns:a16="http://schemas.microsoft.com/office/drawing/2014/main" id="{448EA35C-2271-C00B-E7D6-5A63A9FB2173}"/>
                </a:ext>
              </a:extLst>
            </p:cNvPr>
            <p:cNvSpPr/>
            <p:nvPr/>
          </p:nvSpPr>
          <p:spPr>
            <a:xfrm>
              <a:off x="5842463" y="4437855"/>
              <a:ext cx="457082" cy="599875"/>
            </a:xfrm>
            <a:custGeom>
              <a:avLst/>
              <a:gdLst>
                <a:gd name="connsiteX0" fmla="*/ 435883 w 866775"/>
                <a:gd name="connsiteY0" fmla="*/ 7144 h 866775"/>
                <a:gd name="connsiteX1" fmla="*/ 7144 w 866775"/>
                <a:gd name="connsiteY1" fmla="*/ 435654 h 866775"/>
                <a:gd name="connsiteX2" fmla="*/ 435883 w 866775"/>
                <a:gd name="connsiteY2" fmla="*/ 864394 h 866775"/>
                <a:gd name="connsiteX3" fmla="*/ 864394 w 866775"/>
                <a:gd name="connsiteY3" fmla="*/ 435654 h 866775"/>
                <a:gd name="connsiteX4" fmla="*/ 435883 w 866775"/>
                <a:gd name="connsiteY4" fmla="*/ 7144 h 866775"/>
                <a:gd name="connsiteX5" fmla="*/ 644300 w 866775"/>
                <a:gd name="connsiteY5" fmla="*/ 353682 h 866775"/>
                <a:gd name="connsiteX6" fmla="*/ 410499 w 866775"/>
                <a:gd name="connsiteY6" fmla="*/ 587473 h 866775"/>
                <a:gd name="connsiteX7" fmla="*/ 407575 w 866775"/>
                <a:gd name="connsiteY7" fmla="*/ 590169 h 866775"/>
                <a:gd name="connsiteX8" fmla="*/ 405555 w 866775"/>
                <a:gd name="connsiteY8" fmla="*/ 592188 h 866775"/>
                <a:gd name="connsiteX9" fmla="*/ 395678 w 866775"/>
                <a:gd name="connsiteY9" fmla="*/ 599827 h 866775"/>
                <a:gd name="connsiteX10" fmla="*/ 395459 w 866775"/>
                <a:gd name="connsiteY10" fmla="*/ 600056 h 866775"/>
                <a:gd name="connsiteX11" fmla="*/ 385582 w 866775"/>
                <a:gd name="connsiteY11" fmla="*/ 604771 h 866775"/>
                <a:gd name="connsiteX12" fmla="*/ 376152 w 866775"/>
                <a:gd name="connsiteY12" fmla="*/ 607019 h 866775"/>
                <a:gd name="connsiteX13" fmla="*/ 371437 w 866775"/>
                <a:gd name="connsiteY13" fmla="*/ 607019 h 866775"/>
                <a:gd name="connsiteX14" fmla="*/ 346958 w 866775"/>
                <a:gd name="connsiteY14" fmla="*/ 598265 h 866775"/>
                <a:gd name="connsiteX15" fmla="*/ 344938 w 866775"/>
                <a:gd name="connsiteY15" fmla="*/ 596922 h 866775"/>
                <a:gd name="connsiteX16" fmla="*/ 339328 w 866775"/>
                <a:gd name="connsiteY16" fmla="*/ 592426 h 866775"/>
                <a:gd name="connsiteX17" fmla="*/ 336861 w 866775"/>
                <a:gd name="connsiteY17" fmla="*/ 590179 h 866775"/>
                <a:gd name="connsiteX18" fmla="*/ 227238 w 866775"/>
                <a:gd name="connsiteY18" fmla="*/ 480793 h 866775"/>
                <a:gd name="connsiteX19" fmla="*/ 207254 w 866775"/>
                <a:gd name="connsiteY19" fmla="*/ 441712 h 866775"/>
                <a:gd name="connsiteX20" fmla="*/ 223428 w 866775"/>
                <a:gd name="connsiteY20" fmla="*/ 408022 h 866775"/>
                <a:gd name="connsiteX21" fmla="*/ 257566 w 866775"/>
                <a:gd name="connsiteY21" fmla="*/ 391401 h 866775"/>
                <a:gd name="connsiteX22" fmla="*/ 296647 w 866775"/>
                <a:gd name="connsiteY22" fmla="*/ 411394 h 866775"/>
                <a:gd name="connsiteX23" fmla="*/ 372332 w 866775"/>
                <a:gd name="connsiteY23" fmla="*/ 487080 h 866775"/>
                <a:gd name="connsiteX24" fmla="*/ 575129 w 866775"/>
                <a:gd name="connsiteY24" fmla="*/ 284512 h 866775"/>
                <a:gd name="connsiteX25" fmla="*/ 614210 w 866775"/>
                <a:gd name="connsiteY25" fmla="*/ 264300 h 866775"/>
                <a:gd name="connsiteX26" fmla="*/ 647900 w 866775"/>
                <a:gd name="connsiteY26" fmla="*/ 280692 h 866775"/>
                <a:gd name="connsiteX27" fmla="*/ 664293 w 866775"/>
                <a:gd name="connsiteY27" fmla="*/ 314382 h 866775"/>
                <a:gd name="connsiteX28" fmla="*/ 644300 w 866775"/>
                <a:gd name="connsiteY28" fmla="*/ 353682 h 866775"/>
                <a:gd name="connsiteX0" fmla="*/ 428739 w 857250"/>
                <a:gd name="connsiteY0" fmla="*/ 0 h 857250"/>
                <a:gd name="connsiteX1" fmla="*/ 637156 w 857250"/>
                <a:gd name="connsiteY1" fmla="*/ 346538 h 857250"/>
                <a:gd name="connsiteX2" fmla="*/ 403355 w 857250"/>
                <a:gd name="connsiteY2" fmla="*/ 580329 h 857250"/>
                <a:gd name="connsiteX3" fmla="*/ 400431 w 857250"/>
                <a:gd name="connsiteY3" fmla="*/ 583025 h 857250"/>
                <a:gd name="connsiteX4" fmla="*/ 398411 w 857250"/>
                <a:gd name="connsiteY4" fmla="*/ 585044 h 857250"/>
                <a:gd name="connsiteX5" fmla="*/ 388534 w 857250"/>
                <a:gd name="connsiteY5" fmla="*/ 592683 h 857250"/>
                <a:gd name="connsiteX6" fmla="*/ 388315 w 857250"/>
                <a:gd name="connsiteY6" fmla="*/ 592912 h 857250"/>
                <a:gd name="connsiteX7" fmla="*/ 378438 w 857250"/>
                <a:gd name="connsiteY7" fmla="*/ 597627 h 857250"/>
                <a:gd name="connsiteX8" fmla="*/ 369008 w 857250"/>
                <a:gd name="connsiteY8" fmla="*/ 599875 h 857250"/>
                <a:gd name="connsiteX9" fmla="*/ 364293 w 857250"/>
                <a:gd name="connsiteY9" fmla="*/ 599875 h 857250"/>
                <a:gd name="connsiteX10" fmla="*/ 339814 w 857250"/>
                <a:gd name="connsiteY10" fmla="*/ 591121 h 857250"/>
                <a:gd name="connsiteX11" fmla="*/ 337794 w 857250"/>
                <a:gd name="connsiteY11" fmla="*/ 589778 h 857250"/>
                <a:gd name="connsiteX12" fmla="*/ 332184 w 857250"/>
                <a:gd name="connsiteY12" fmla="*/ 585282 h 857250"/>
                <a:gd name="connsiteX13" fmla="*/ 329717 w 857250"/>
                <a:gd name="connsiteY13" fmla="*/ 583035 h 857250"/>
                <a:gd name="connsiteX14" fmla="*/ 220094 w 857250"/>
                <a:gd name="connsiteY14" fmla="*/ 473649 h 857250"/>
                <a:gd name="connsiteX15" fmla="*/ 200110 w 857250"/>
                <a:gd name="connsiteY15" fmla="*/ 434568 h 857250"/>
                <a:gd name="connsiteX16" fmla="*/ 216284 w 857250"/>
                <a:gd name="connsiteY16" fmla="*/ 400878 h 857250"/>
                <a:gd name="connsiteX17" fmla="*/ 250422 w 857250"/>
                <a:gd name="connsiteY17" fmla="*/ 384257 h 857250"/>
                <a:gd name="connsiteX18" fmla="*/ 289503 w 857250"/>
                <a:gd name="connsiteY18" fmla="*/ 404250 h 857250"/>
                <a:gd name="connsiteX19" fmla="*/ 365188 w 857250"/>
                <a:gd name="connsiteY19" fmla="*/ 479936 h 857250"/>
                <a:gd name="connsiteX20" fmla="*/ 567985 w 857250"/>
                <a:gd name="connsiteY20" fmla="*/ 277368 h 857250"/>
                <a:gd name="connsiteX21" fmla="*/ 607066 w 857250"/>
                <a:gd name="connsiteY21" fmla="*/ 257156 h 857250"/>
                <a:gd name="connsiteX22" fmla="*/ 640756 w 857250"/>
                <a:gd name="connsiteY22" fmla="*/ 273548 h 857250"/>
                <a:gd name="connsiteX23" fmla="*/ 657149 w 857250"/>
                <a:gd name="connsiteY23" fmla="*/ 307238 h 857250"/>
                <a:gd name="connsiteX24" fmla="*/ 637156 w 857250"/>
                <a:gd name="connsiteY24" fmla="*/ 346538 h 857250"/>
                <a:gd name="connsiteX25" fmla="*/ 0 w 857250"/>
                <a:gd name="connsiteY25" fmla="*/ 428510 h 857250"/>
                <a:gd name="connsiteX26" fmla="*/ 428739 w 857250"/>
                <a:gd name="connsiteY26" fmla="*/ 857250 h 857250"/>
                <a:gd name="connsiteX27" fmla="*/ 857250 w 857250"/>
                <a:gd name="connsiteY27" fmla="*/ 428510 h 857250"/>
                <a:gd name="connsiteX28" fmla="*/ 520179 w 857250"/>
                <a:gd name="connsiteY28" fmla="*/ 91440 h 857250"/>
                <a:gd name="connsiteX0" fmla="*/ 428739 w 857250"/>
                <a:gd name="connsiteY0" fmla="*/ 0 h 857250"/>
                <a:gd name="connsiteX1" fmla="*/ 637156 w 857250"/>
                <a:gd name="connsiteY1" fmla="*/ 346538 h 857250"/>
                <a:gd name="connsiteX2" fmla="*/ 403355 w 857250"/>
                <a:gd name="connsiteY2" fmla="*/ 580329 h 857250"/>
                <a:gd name="connsiteX3" fmla="*/ 400431 w 857250"/>
                <a:gd name="connsiteY3" fmla="*/ 583025 h 857250"/>
                <a:gd name="connsiteX4" fmla="*/ 398411 w 857250"/>
                <a:gd name="connsiteY4" fmla="*/ 585044 h 857250"/>
                <a:gd name="connsiteX5" fmla="*/ 388534 w 857250"/>
                <a:gd name="connsiteY5" fmla="*/ 592683 h 857250"/>
                <a:gd name="connsiteX6" fmla="*/ 388315 w 857250"/>
                <a:gd name="connsiteY6" fmla="*/ 592912 h 857250"/>
                <a:gd name="connsiteX7" fmla="*/ 378438 w 857250"/>
                <a:gd name="connsiteY7" fmla="*/ 597627 h 857250"/>
                <a:gd name="connsiteX8" fmla="*/ 369008 w 857250"/>
                <a:gd name="connsiteY8" fmla="*/ 599875 h 857250"/>
                <a:gd name="connsiteX9" fmla="*/ 364293 w 857250"/>
                <a:gd name="connsiteY9" fmla="*/ 599875 h 857250"/>
                <a:gd name="connsiteX10" fmla="*/ 339814 w 857250"/>
                <a:gd name="connsiteY10" fmla="*/ 591121 h 857250"/>
                <a:gd name="connsiteX11" fmla="*/ 337794 w 857250"/>
                <a:gd name="connsiteY11" fmla="*/ 589778 h 857250"/>
                <a:gd name="connsiteX12" fmla="*/ 332184 w 857250"/>
                <a:gd name="connsiteY12" fmla="*/ 585282 h 857250"/>
                <a:gd name="connsiteX13" fmla="*/ 329717 w 857250"/>
                <a:gd name="connsiteY13" fmla="*/ 583035 h 857250"/>
                <a:gd name="connsiteX14" fmla="*/ 220094 w 857250"/>
                <a:gd name="connsiteY14" fmla="*/ 473649 h 857250"/>
                <a:gd name="connsiteX15" fmla="*/ 200110 w 857250"/>
                <a:gd name="connsiteY15" fmla="*/ 434568 h 857250"/>
                <a:gd name="connsiteX16" fmla="*/ 216284 w 857250"/>
                <a:gd name="connsiteY16" fmla="*/ 400878 h 857250"/>
                <a:gd name="connsiteX17" fmla="*/ 250422 w 857250"/>
                <a:gd name="connsiteY17" fmla="*/ 384257 h 857250"/>
                <a:gd name="connsiteX18" fmla="*/ 289503 w 857250"/>
                <a:gd name="connsiteY18" fmla="*/ 404250 h 857250"/>
                <a:gd name="connsiteX19" fmla="*/ 365188 w 857250"/>
                <a:gd name="connsiteY19" fmla="*/ 479936 h 857250"/>
                <a:gd name="connsiteX20" fmla="*/ 567985 w 857250"/>
                <a:gd name="connsiteY20" fmla="*/ 277368 h 857250"/>
                <a:gd name="connsiteX21" fmla="*/ 607066 w 857250"/>
                <a:gd name="connsiteY21" fmla="*/ 257156 h 857250"/>
                <a:gd name="connsiteX22" fmla="*/ 640756 w 857250"/>
                <a:gd name="connsiteY22" fmla="*/ 273548 h 857250"/>
                <a:gd name="connsiteX23" fmla="*/ 657149 w 857250"/>
                <a:gd name="connsiteY23" fmla="*/ 307238 h 857250"/>
                <a:gd name="connsiteX24" fmla="*/ 637156 w 857250"/>
                <a:gd name="connsiteY24" fmla="*/ 346538 h 857250"/>
                <a:gd name="connsiteX25" fmla="*/ 0 w 857250"/>
                <a:gd name="connsiteY25" fmla="*/ 428510 h 857250"/>
                <a:gd name="connsiteX26" fmla="*/ 428739 w 857250"/>
                <a:gd name="connsiteY26" fmla="*/ 857250 h 857250"/>
                <a:gd name="connsiteX27" fmla="*/ 857250 w 857250"/>
                <a:gd name="connsiteY27" fmla="*/ 428510 h 857250"/>
                <a:gd name="connsiteX0" fmla="*/ 428739 w 657170"/>
                <a:gd name="connsiteY0" fmla="*/ 0 h 857250"/>
                <a:gd name="connsiteX1" fmla="*/ 637156 w 657170"/>
                <a:gd name="connsiteY1" fmla="*/ 346538 h 857250"/>
                <a:gd name="connsiteX2" fmla="*/ 403355 w 657170"/>
                <a:gd name="connsiteY2" fmla="*/ 580329 h 857250"/>
                <a:gd name="connsiteX3" fmla="*/ 400431 w 657170"/>
                <a:gd name="connsiteY3" fmla="*/ 583025 h 857250"/>
                <a:gd name="connsiteX4" fmla="*/ 398411 w 657170"/>
                <a:gd name="connsiteY4" fmla="*/ 585044 h 857250"/>
                <a:gd name="connsiteX5" fmla="*/ 388534 w 657170"/>
                <a:gd name="connsiteY5" fmla="*/ 592683 h 857250"/>
                <a:gd name="connsiteX6" fmla="*/ 388315 w 657170"/>
                <a:gd name="connsiteY6" fmla="*/ 592912 h 857250"/>
                <a:gd name="connsiteX7" fmla="*/ 378438 w 657170"/>
                <a:gd name="connsiteY7" fmla="*/ 597627 h 857250"/>
                <a:gd name="connsiteX8" fmla="*/ 369008 w 657170"/>
                <a:gd name="connsiteY8" fmla="*/ 599875 h 857250"/>
                <a:gd name="connsiteX9" fmla="*/ 364293 w 657170"/>
                <a:gd name="connsiteY9" fmla="*/ 599875 h 857250"/>
                <a:gd name="connsiteX10" fmla="*/ 339814 w 657170"/>
                <a:gd name="connsiteY10" fmla="*/ 591121 h 857250"/>
                <a:gd name="connsiteX11" fmla="*/ 337794 w 657170"/>
                <a:gd name="connsiteY11" fmla="*/ 589778 h 857250"/>
                <a:gd name="connsiteX12" fmla="*/ 332184 w 657170"/>
                <a:gd name="connsiteY12" fmla="*/ 585282 h 857250"/>
                <a:gd name="connsiteX13" fmla="*/ 329717 w 657170"/>
                <a:gd name="connsiteY13" fmla="*/ 583035 h 857250"/>
                <a:gd name="connsiteX14" fmla="*/ 220094 w 657170"/>
                <a:gd name="connsiteY14" fmla="*/ 473649 h 857250"/>
                <a:gd name="connsiteX15" fmla="*/ 200110 w 657170"/>
                <a:gd name="connsiteY15" fmla="*/ 434568 h 857250"/>
                <a:gd name="connsiteX16" fmla="*/ 216284 w 657170"/>
                <a:gd name="connsiteY16" fmla="*/ 400878 h 857250"/>
                <a:gd name="connsiteX17" fmla="*/ 250422 w 657170"/>
                <a:gd name="connsiteY17" fmla="*/ 384257 h 857250"/>
                <a:gd name="connsiteX18" fmla="*/ 289503 w 657170"/>
                <a:gd name="connsiteY18" fmla="*/ 404250 h 857250"/>
                <a:gd name="connsiteX19" fmla="*/ 365188 w 657170"/>
                <a:gd name="connsiteY19" fmla="*/ 479936 h 857250"/>
                <a:gd name="connsiteX20" fmla="*/ 567985 w 657170"/>
                <a:gd name="connsiteY20" fmla="*/ 277368 h 857250"/>
                <a:gd name="connsiteX21" fmla="*/ 607066 w 657170"/>
                <a:gd name="connsiteY21" fmla="*/ 257156 h 857250"/>
                <a:gd name="connsiteX22" fmla="*/ 640756 w 657170"/>
                <a:gd name="connsiteY22" fmla="*/ 273548 h 857250"/>
                <a:gd name="connsiteX23" fmla="*/ 657149 w 657170"/>
                <a:gd name="connsiteY23" fmla="*/ 307238 h 857250"/>
                <a:gd name="connsiteX24" fmla="*/ 637156 w 657170"/>
                <a:gd name="connsiteY24" fmla="*/ 346538 h 857250"/>
                <a:gd name="connsiteX25" fmla="*/ 0 w 657170"/>
                <a:gd name="connsiteY25" fmla="*/ 428510 h 857250"/>
                <a:gd name="connsiteX26" fmla="*/ 428739 w 657170"/>
                <a:gd name="connsiteY26" fmla="*/ 857250 h 857250"/>
                <a:gd name="connsiteX0" fmla="*/ 428739 w 657170"/>
                <a:gd name="connsiteY0" fmla="*/ 0 h 599875"/>
                <a:gd name="connsiteX1" fmla="*/ 637156 w 657170"/>
                <a:gd name="connsiteY1" fmla="*/ 346538 h 599875"/>
                <a:gd name="connsiteX2" fmla="*/ 403355 w 657170"/>
                <a:gd name="connsiteY2" fmla="*/ 580329 h 599875"/>
                <a:gd name="connsiteX3" fmla="*/ 400431 w 657170"/>
                <a:gd name="connsiteY3" fmla="*/ 583025 h 599875"/>
                <a:gd name="connsiteX4" fmla="*/ 398411 w 657170"/>
                <a:gd name="connsiteY4" fmla="*/ 585044 h 599875"/>
                <a:gd name="connsiteX5" fmla="*/ 388534 w 657170"/>
                <a:gd name="connsiteY5" fmla="*/ 592683 h 599875"/>
                <a:gd name="connsiteX6" fmla="*/ 388315 w 657170"/>
                <a:gd name="connsiteY6" fmla="*/ 592912 h 599875"/>
                <a:gd name="connsiteX7" fmla="*/ 378438 w 657170"/>
                <a:gd name="connsiteY7" fmla="*/ 597627 h 599875"/>
                <a:gd name="connsiteX8" fmla="*/ 369008 w 657170"/>
                <a:gd name="connsiteY8" fmla="*/ 599875 h 599875"/>
                <a:gd name="connsiteX9" fmla="*/ 364293 w 657170"/>
                <a:gd name="connsiteY9" fmla="*/ 599875 h 599875"/>
                <a:gd name="connsiteX10" fmla="*/ 339814 w 657170"/>
                <a:gd name="connsiteY10" fmla="*/ 591121 h 599875"/>
                <a:gd name="connsiteX11" fmla="*/ 337794 w 657170"/>
                <a:gd name="connsiteY11" fmla="*/ 589778 h 599875"/>
                <a:gd name="connsiteX12" fmla="*/ 332184 w 657170"/>
                <a:gd name="connsiteY12" fmla="*/ 585282 h 599875"/>
                <a:gd name="connsiteX13" fmla="*/ 329717 w 657170"/>
                <a:gd name="connsiteY13" fmla="*/ 583035 h 599875"/>
                <a:gd name="connsiteX14" fmla="*/ 220094 w 657170"/>
                <a:gd name="connsiteY14" fmla="*/ 473649 h 599875"/>
                <a:gd name="connsiteX15" fmla="*/ 200110 w 657170"/>
                <a:gd name="connsiteY15" fmla="*/ 434568 h 599875"/>
                <a:gd name="connsiteX16" fmla="*/ 216284 w 657170"/>
                <a:gd name="connsiteY16" fmla="*/ 400878 h 599875"/>
                <a:gd name="connsiteX17" fmla="*/ 250422 w 657170"/>
                <a:gd name="connsiteY17" fmla="*/ 384257 h 599875"/>
                <a:gd name="connsiteX18" fmla="*/ 289503 w 657170"/>
                <a:gd name="connsiteY18" fmla="*/ 404250 h 599875"/>
                <a:gd name="connsiteX19" fmla="*/ 365188 w 657170"/>
                <a:gd name="connsiteY19" fmla="*/ 479936 h 599875"/>
                <a:gd name="connsiteX20" fmla="*/ 567985 w 657170"/>
                <a:gd name="connsiteY20" fmla="*/ 277368 h 599875"/>
                <a:gd name="connsiteX21" fmla="*/ 607066 w 657170"/>
                <a:gd name="connsiteY21" fmla="*/ 257156 h 599875"/>
                <a:gd name="connsiteX22" fmla="*/ 640756 w 657170"/>
                <a:gd name="connsiteY22" fmla="*/ 273548 h 599875"/>
                <a:gd name="connsiteX23" fmla="*/ 657149 w 657170"/>
                <a:gd name="connsiteY23" fmla="*/ 307238 h 599875"/>
                <a:gd name="connsiteX24" fmla="*/ 637156 w 657170"/>
                <a:gd name="connsiteY24" fmla="*/ 346538 h 599875"/>
                <a:gd name="connsiteX25" fmla="*/ 0 w 657170"/>
                <a:gd name="connsiteY25" fmla="*/ 428510 h 599875"/>
                <a:gd name="connsiteX0" fmla="*/ 228651 w 457082"/>
                <a:gd name="connsiteY0" fmla="*/ 0 h 599875"/>
                <a:gd name="connsiteX1" fmla="*/ 437068 w 457082"/>
                <a:gd name="connsiteY1" fmla="*/ 346538 h 599875"/>
                <a:gd name="connsiteX2" fmla="*/ 203267 w 457082"/>
                <a:gd name="connsiteY2" fmla="*/ 580329 h 599875"/>
                <a:gd name="connsiteX3" fmla="*/ 200343 w 457082"/>
                <a:gd name="connsiteY3" fmla="*/ 583025 h 599875"/>
                <a:gd name="connsiteX4" fmla="*/ 198323 w 457082"/>
                <a:gd name="connsiteY4" fmla="*/ 585044 h 599875"/>
                <a:gd name="connsiteX5" fmla="*/ 188446 w 457082"/>
                <a:gd name="connsiteY5" fmla="*/ 592683 h 599875"/>
                <a:gd name="connsiteX6" fmla="*/ 188227 w 457082"/>
                <a:gd name="connsiteY6" fmla="*/ 592912 h 599875"/>
                <a:gd name="connsiteX7" fmla="*/ 178350 w 457082"/>
                <a:gd name="connsiteY7" fmla="*/ 597627 h 599875"/>
                <a:gd name="connsiteX8" fmla="*/ 168920 w 457082"/>
                <a:gd name="connsiteY8" fmla="*/ 599875 h 599875"/>
                <a:gd name="connsiteX9" fmla="*/ 164205 w 457082"/>
                <a:gd name="connsiteY9" fmla="*/ 599875 h 599875"/>
                <a:gd name="connsiteX10" fmla="*/ 139726 w 457082"/>
                <a:gd name="connsiteY10" fmla="*/ 591121 h 599875"/>
                <a:gd name="connsiteX11" fmla="*/ 137706 w 457082"/>
                <a:gd name="connsiteY11" fmla="*/ 589778 h 599875"/>
                <a:gd name="connsiteX12" fmla="*/ 132096 w 457082"/>
                <a:gd name="connsiteY12" fmla="*/ 585282 h 599875"/>
                <a:gd name="connsiteX13" fmla="*/ 129629 w 457082"/>
                <a:gd name="connsiteY13" fmla="*/ 583035 h 599875"/>
                <a:gd name="connsiteX14" fmla="*/ 20006 w 457082"/>
                <a:gd name="connsiteY14" fmla="*/ 473649 h 599875"/>
                <a:gd name="connsiteX15" fmla="*/ 22 w 457082"/>
                <a:gd name="connsiteY15" fmla="*/ 434568 h 599875"/>
                <a:gd name="connsiteX16" fmla="*/ 16196 w 457082"/>
                <a:gd name="connsiteY16" fmla="*/ 400878 h 599875"/>
                <a:gd name="connsiteX17" fmla="*/ 50334 w 457082"/>
                <a:gd name="connsiteY17" fmla="*/ 384257 h 599875"/>
                <a:gd name="connsiteX18" fmla="*/ 89415 w 457082"/>
                <a:gd name="connsiteY18" fmla="*/ 404250 h 599875"/>
                <a:gd name="connsiteX19" fmla="*/ 165100 w 457082"/>
                <a:gd name="connsiteY19" fmla="*/ 479936 h 599875"/>
                <a:gd name="connsiteX20" fmla="*/ 367897 w 457082"/>
                <a:gd name="connsiteY20" fmla="*/ 277368 h 599875"/>
                <a:gd name="connsiteX21" fmla="*/ 406978 w 457082"/>
                <a:gd name="connsiteY21" fmla="*/ 257156 h 599875"/>
                <a:gd name="connsiteX22" fmla="*/ 440668 w 457082"/>
                <a:gd name="connsiteY22" fmla="*/ 273548 h 599875"/>
                <a:gd name="connsiteX23" fmla="*/ 457061 w 457082"/>
                <a:gd name="connsiteY23" fmla="*/ 307238 h 599875"/>
                <a:gd name="connsiteX24" fmla="*/ 437068 w 457082"/>
                <a:gd name="connsiteY24" fmla="*/ 346538 h 599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082" h="599875">
                  <a:moveTo>
                    <a:pt x="228651" y="0"/>
                  </a:moveTo>
                  <a:close/>
                  <a:moveTo>
                    <a:pt x="437068" y="346538"/>
                  </a:moveTo>
                  <a:lnTo>
                    <a:pt x="203267" y="580329"/>
                  </a:lnTo>
                  <a:cubicBezTo>
                    <a:pt x="202372" y="581225"/>
                    <a:pt x="201467" y="582130"/>
                    <a:pt x="200343" y="583025"/>
                  </a:cubicBezTo>
                  <a:cubicBezTo>
                    <a:pt x="199667" y="583920"/>
                    <a:pt x="199000" y="584368"/>
                    <a:pt x="198323" y="585044"/>
                  </a:cubicBezTo>
                  <a:cubicBezTo>
                    <a:pt x="194952" y="587968"/>
                    <a:pt x="191589" y="590435"/>
                    <a:pt x="188446" y="592683"/>
                  </a:cubicBezTo>
                  <a:cubicBezTo>
                    <a:pt x="188227" y="592912"/>
                    <a:pt x="188227" y="592683"/>
                    <a:pt x="188227" y="592912"/>
                  </a:cubicBezTo>
                  <a:cubicBezTo>
                    <a:pt x="184855" y="594931"/>
                    <a:pt x="181712" y="596732"/>
                    <a:pt x="178350" y="597627"/>
                  </a:cubicBezTo>
                  <a:cubicBezTo>
                    <a:pt x="175206" y="598751"/>
                    <a:pt x="172063" y="599427"/>
                    <a:pt x="168920" y="599875"/>
                  </a:cubicBezTo>
                  <a:lnTo>
                    <a:pt x="164205" y="599875"/>
                  </a:lnTo>
                  <a:cubicBezTo>
                    <a:pt x="155671" y="599427"/>
                    <a:pt x="147136" y="596732"/>
                    <a:pt x="139726" y="591121"/>
                  </a:cubicBezTo>
                  <a:cubicBezTo>
                    <a:pt x="139049" y="590893"/>
                    <a:pt x="138383" y="590445"/>
                    <a:pt x="137706" y="589778"/>
                  </a:cubicBezTo>
                  <a:cubicBezTo>
                    <a:pt x="135458" y="588654"/>
                    <a:pt x="133887" y="586854"/>
                    <a:pt x="132096" y="585282"/>
                  </a:cubicBezTo>
                  <a:cubicBezTo>
                    <a:pt x="131201" y="584606"/>
                    <a:pt x="130296" y="583711"/>
                    <a:pt x="129629" y="583035"/>
                  </a:cubicBezTo>
                  <a:lnTo>
                    <a:pt x="20006" y="473649"/>
                  </a:lnTo>
                  <a:cubicBezTo>
                    <a:pt x="6309" y="459724"/>
                    <a:pt x="-435" y="446703"/>
                    <a:pt x="22" y="434568"/>
                  </a:cubicBezTo>
                  <a:cubicBezTo>
                    <a:pt x="470" y="422214"/>
                    <a:pt x="5861" y="411213"/>
                    <a:pt x="16196" y="400878"/>
                  </a:cubicBezTo>
                  <a:cubicBezTo>
                    <a:pt x="26531" y="390544"/>
                    <a:pt x="37980" y="384934"/>
                    <a:pt x="50334" y="384257"/>
                  </a:cubicBezTo>
                  <a:cubicBezTo>
                    <a:pt x="62459" y="383810"/>
                    <a:pt x="75489" y="390544"/>
                    <a:pt x="89415" y="404250"/>
                  </a:cubicBezTo>
                  <a:lnTo>
                    <a:pt x="165100" y="479936"/>
                  </a:lnTo>
                  <a:lnTo>
                    <a:pt x="367897" y="277368"/>
                  </a:lnTo>
                  <a:cubicBezTo>
                    <a:pt x="381594" y="263442"/>
                    <a:pt x="394624" y="256708"/>
                    <a:pt x="406978" y="257156"/>
                  </a:cubicBezTo>
                  <a:cubicBezTo>
                    <a:pt x="419103" y="257603"/>
                    <a:pt x="430333" y="263223"/>
                    <a:pt x="440668" y="273548"/>
                  </a:cubicBezTo>
                  <a:cubicBezTo>
                    <a:pt x="451003" y="283883"/>
                    <a:pt x="456613" y="295103"/>
                    <a:pt x="457061" y="307238"/>
                  </a:cubicBezTo>
                  <a:cubicBezTo>
                    <a:pt x="457508" y="319583"/>
                    <a:pt x="450993" y="332613"/>
                    <a:pt x="437068" y="346538"/>
                  </a:cubicBezTo>
                </a:path>
              </a:pathLst>
            </a:custGeom>
            <a:solidFill>
              <a:schemeClr val="accent1"/>
            </a:solidFill>
            <a:ln w="718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678790102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DCFE68-D8B7-DE97-AFD3-6B46C114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Your own project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1247C0-98D9-5E58-C487-EDFB3940B326}"/>
              </a:ext>
            </a:extLst>
          </p:cNvPr>
          <p:cNvGrpSpPr/>
          <p:nvPr/>
        </p:nvGrpSpPr>
        <p:grpSpPr>
          <a:xfrm>
            <a:off x="588263" y="2025650"/>
            <a:ext cx="5596128" cy="950976"/>
            <a:chOff x="4905176" y="1807580"/>
            <a:chExt cx="5596128" cy="9509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25F2C2-1430-9BF5-FEE4-BC8AD63EC8B7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Select a management process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3E4D97-14CE-0784-78E7-93556C306FD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40FA83-157A-ABF8-1C93-E34F81AB542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3EA1D47-C53F-D27D-4C6B-2D1FEAA4F664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8A4A08D-6AC4-2D43-E967-F1AA7DBB88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9" name="Graphic 8" descr="Checkmark outline">
                <a:extLst>
                  <a:ext uri="{FF2B5EF4-FFF2-40B4-BE49-F238E27FC236}">
                    <a16:creationId xmlns:a16="http://schemas.microsoft.com/office/drawing/2014/main" id="{3E75E56A-3A43-78F1-41D0-74A6E80F0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20E5-5982-9615-F18E-BE1BB7151ACC}"/>
              </a:ext>
            </a:extLst>
          </p:cNvPr>
          <p:cNvGrpSpPr/>
          <p:nvPr/>
        </p:nvGrpSpPr>
        <p:grpSpPr>
          <a:xfrm>
            <a:off x="588263" y="3671856"/>
            <a:ext cx="5596128" cy="950976"/>
            <a:chOff x="4905176" y="1807580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EEFF03-F739-1D69-E7A0-D9241A710BF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cs typeface="Segoe UI" pitchFamily="34" charset="0"/>
                </a:rPr>
                <a:t>Create a blank project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1FF429-5EB1-6B36-B4DF-63085E4EC251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139F1E-9ED4-4EFC-D83A-9FEE50E6AA28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D4FDF9B-0575-44D0-A336-991EDBA08E5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BA1004B-A268-4D11-9EDB-ABFDF8D758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E52AC708-52B6-90E0-F5FD-B28C7EDB6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20647-0EC6-3389-C277-787621B0840C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0ECCEF-9159-858E-641B-6282E004146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Add buckets and tasks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38717-ECFB-4F92-4423-E5370F7C8B5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A8CEB4-DE9C-7FC2-0477-305304BE148A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97D11C6-C6FD-6DBE-A1F3-34AAED8FE40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DAFFE61-96DB-A506-4B5A-069E45CD07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3" name="Graphic 22" descr="Checkmark outline">
                <a:extLst>
                  <a:ext uri="{FF2B5EF4-FFF2-40B4-BE49-F238E27FC236}">
                    <a16:creationId xmlns:a16="http://schemas.microsoft.com/office/drawing/2014/main" id="{E1F2EADB-3965-8B76-5FD4-7477DCD2D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5648E426-2F59-B2E6-08EC-EFE80A02DB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42" r="1317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3412520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29EEF-9C67-F916-40ED-3BCE785F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Building Your Project Plan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597;p109">
            <a:extLst>
              <a:ext uri="{FF2B5EF4-FFF2-40B4-BE49-F238E27FC236}">
                <a16:creationId xmlns:a16="http://schemas.microsoft.com/office/drawing/2014/main" id="{11650D91-EE0B-2765-30DB-C7160E1C1A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30" t="23160" r="61979" b="17118"/>
          <a:stretch/>
        </p:blipFill>
        <p:spPr>
          <a:xfrm>
            <a:off x="991244" y="1398369"/>
            <a:ext cx="4215756" cy="4385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2731E81-DF4E-C6D6-EB5C-4B19BFBBDE85}"/>
              </a:ext>
            </a:extLst>
          </p:cNvPr>
          <p:cNvGrpSpPr/>
          <p:nvPr/>
        </p:nvGrpSpPr>
        <p:grpSpPr>
          <a:xfrm>
            <a:off x="6013260" y="1078874"/>
            <a:ext cx="5596128" cy="4300020"/>
            <a:chOff x="6013260" y="980894"/>
            <a:chExt cx="5596128" cy="4300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71AD45-D8B9-4862-01F0-684518AF3F4F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F5C1006-0560-3051-51B6-5695DCC80DB5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Adding tasks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72A0AD1-E148-F1B3-3BBE-300FE82F16E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36E06B4-FA79-7343-1DD9-A5894DF8AB50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54A679CF-D139-DD90-3BC7-55E7D7031A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990E488C-2BBC-8547-E3EB-57630969492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D7650F21-E7B0-6E48-F0A8-2FD35DAD9C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B86E67-23A5-958D-E495-E22F048F826B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8DA194-2849-34C6-4237-0C8F01689BFD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Assigning tasks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2E3CEF8-C4C5-7C20-99E0-74CAC72D8DD4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A7311A8-C866-36D9-EA60-C3EA189599D1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DDD031DC-2093-8CB8-EBFD-0E455626D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EE706855-A4B5-4F12-1EC8-569C6788347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E12D72E7-A033-814E-09EE-D7E781EA9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82F98D9-5429-2E70-9CAE-8595721676B0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B3736C-59FE-492D-6EB9-5CAC4A3A8492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Setting start and end dates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F95F610-0B5A-BB17-2F4B-4DBF5A629594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9BA7E8DF-2AB0-E0A9-8ED3-700824BC6C3C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56EE2BBF-37E1-8AC1-6644-8E05E1ADF0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D58CE5F9-9274-D650-0E64-C34AFFFDBD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6FF18BD2-3B77-2EAB-D1A2-E68020A25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84EA9F-BBD8-DCED-66EB-1ADDB6C71814}"/>
                </a:ext>
              </a:extLst>
            </p:cNvPr>
            <p:cNvSpPr txBox="1"/>
            <p:nvPr/>
          </p:nvSpPr>
          <p:spPr>
            <a:xfrm>
              <a:off x="6013260" y="980894"/>
              <a:ext cx="272029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623636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DCFE68-D8B7-DE97-AFD3-6B46C114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project plan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1247C0-98D9-5E58-C487-EDFB3940B326}"/>
              </a:ext>
            </a:extLst>
          </p:cNvPr>
          <p:cNvGrpSpPr/>
          <p:nvPr/>
        </p:nvGrpSpPr>
        <p:grpSpPr>
          <a:xfrm>
            <a:off x="588263" y="1357993"/>
            <a:ext cx="5596128" cy="950976"/>
            <a:chOff x="4905176" y="1807580"/>
            <a:chExt cx="5596128" cy="9509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25F2C2-1430-9BF5-FEE4-BC8AD63EC8B7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Add tasks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3E4D97-14CE-0784-78E7-93556C306FD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40FA83-157A-ABF8-1C93-E34F81AB542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3EA1D47-C53F-D27D-4C6B-2D1FEAA4F664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8A4A08D-6AC4-2D43-E967-F1AA7DBB88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9" name="Graphic 8" descr="Checkmark outline">
                <a:extLst>
                  <a:ext uri="{FF2B5EF4-FFF2-40B4-BE49-F238E27FC236}">
                    <a16:creationId xmlns:a16="http://schemas.microsoft.com/office/drawing/2014/main" id="{3E75E56A-3A43-78F1-41D0-74A6E80F0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20E5-5982-9615-F18E-BE1BB7151ACC}"/>
              </a:ext>
            </a:extLst>
          </p:cNvPr>
          <p:cNvGrpSpPr/>
          <p:nvPr/>
        </p:nvGrpSpPr>
        <p:grpSpPr>
          <a:xfrm>
            <a:off x="588263" y="2644149"/>
            <a:ext cx="5596128" cy="950976"/>
            <a:chOff x="4905176" y="1807580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EEFF03-F739-1D69-E7A0-D9241A710BF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Assign tasks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1FF429-5EB1-6B36-B4DF-63085E4EC251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139F1E-9ED4-4EFC-D83A-9FEE50E6AA28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D4FDF9B-0575-44D0-A336-991EDBA08E5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BA1004B-A268-4D11-9EDB-ABFDF8D758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E52AC708-52B6-90E0-F5FD-B28C7EDB6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20647-0EC6-3389-C277-787621B0840C}"/>
              </a:ext>
            </a:extLst>
          </p:cNvPr>
          <p:cNvGrpSpPr/>
          <p:nvPr/>
        </p:nvGrpSpPr>
        <p:grpSpPr>
          <a:xfrm>
            <a:off x="588263" y="3930305"/>
            <a:ext cx="5596128" cy="950976"/>
            <a:chOff x="4905176" y="1807580"/>
            <a:chExt cx="5596128" cy="9509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0ECCEF-9159-858E-641B-6282E004146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Set durations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38717-ECFB-4F92-4423-E5370F7C8B5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A8CEB4-DE9C-7FC2-0477-305304BE148A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97D11C6-C6FD-6DBE-A1F3-34AAED8FE40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DAFFE61-96DB-A506-4B5A-069E45CD07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3" name="Graphic 22" descr="Checkmark outline">
                <a:extLst>
                  <a:ext uri="{FF2B5EF4-FFF2-40B4-BE49-F238E27FC236}">
                    <a16:creationId xmlns:a16="http://schemas.microsoft.com/office/drawing/2014/main" id="{E1F2EADB-3965-8B76-5FD4-7477DCD2D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18885B3-351E-74E0-2A7E-979EC7064E31}"/>
              </a:ext>
            </a:extLst>
          </p:cNvPr>
          <p:cNvGrpSpPr/>
          <p:nvPr/>
        </p:nvGrpSpPr>
        <p:grpSpPr>
          <a:xfrm>
            <a:off x="588263" y="5216461"/>
            <a:ext cx="5596128" cy="950976"/>
            <a:chOff x="4905176" y="1807580"/>
            <a:chExt cx="5596128" cy="95097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680A826-1B39-9E6A-AA28-A802DA122F0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View timeline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9989834-87FA-0E3E-69E6-F831EB6021C5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065B454-0367-8F2D-FE75-1ABCCDC58426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83168DC-D8FB-227E-3C41-A953D03C5468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789511EF-9329-8792-51AB-D67D7A2BBD2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3" name="Graphic 32" descr="Checkmark outline">
                <a:extLst>
                  <a:ext uri="{FF2B5EF4-FFF2-40B4-BE49-F238E27FC236}">
                    <a16:creationId xmlns:a16="http://schemas.microsoft.com/office/drawing/2014/main" id="{6A19B557-A53A-E040-E2F4-F21AE9108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341B9F00-9F5E-3D7F-BA64-8E21E36B78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33" r="4392"/>
          <a:stretch/>
        </p:blipFill>
        <p:spPr>
          <a:xfrm>
            <a:off x="7124701" y="0"/>
            <a:ext cx="5067299" cy="6858000"/>
          </a:xfrm>
          <a:custGeom>
            <a:avLst/>
            <a:gdLst>
              <a:gd name="connsiteX0" fmla="*/ 0 w 5067299"/>
              <a:gd name="connsiteY0" fmla="*/ 0 h 6858000"/>
              <a:gd name="connsiteX1" fmla="*/ 5067299 w 5067299"/>
              <a:gd name="connsiteY1" fmla="*/ 0 h 6858000"/>
              <a:gd name="connsiteX2" fmla="*/ 5067299 w 5067299"/>
              <a:gd name="connsiteY2" fmla="*/ 6858000 h 6858000"/>
              <a:gd name="connsiteX3" fmla="*/ 0 w 50672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299" h="6858000">
                <a:moveTo>
                  <a:pt x="0" y="0"/>
                </a:moveTo>
                <a:lnTo>
                  <a:pt x="5067299" y="0"/>
                </a:lnTo>
                <a:lnTo>
                  <a:pt x="5067299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7725391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38D932D-7663-53D5-7125-4AA50FFAA786}"/>
              </a:ext>
            </a:extLst>
          </p:cNvPr>
          <p:cNvGrpSpPr/>
          <p:nvPr/>
        </p:nvGrpSpPr>
        <p:grpSpPr>
          <a:xfrm>
            <a:off x="5371732" y="2749034"/>
            <a:ext cx="2904641" cy="1359932"/>
            <a:chOff x="5505450" y="2552700"/>
            <a:chExt cx="2904641" cy="13599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08A9A6-A468-3151-DA9C-A74B36CCB90D}"/>
                </a:ext>
              </a:extLst>
            </p:cNvPr>
            <p:cNvSpPr txBox="1"/>
            <p:nvPr/>
          </p:nvSpPr>
          <p:spPr>
            <a:xfrm>
              <a:off x="5505450" y="3543300"/>
              <a:ext cx="290464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Using Microsoft Lists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E42373-3C6D-8453-ADB2-FEA569C46D79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E06670A1-B84D-3B89-5B3E-8211D95C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590" y="2087064"/>
            <a:ext cx="2775312" cy="277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68698-E5C3-270F-83A6-5B9B1937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Organizing Your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7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597;p109">
            <a:extLst>
              <a:ext uri="{FF2B5EF4-FFF2-40B4-BE49-F238E27FC236}">
                <a16:creationId xmlns:a16="http://schemas.microsoft.com/office/drawing/2014/main" id="{11650D91-EE0B-2765-30DB-C7160E1C1A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30" t="23160" r="61979" b="17118"/>
          <a:stretch/>
        </p:blipFill>
        <p:spPr>
          <a:xfrm>
            <a:off x="991244" y="1398369"/>
            <a:ext cx="4215756" cy="4385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5B43B171-3B6D-9217-D353-FAC6A811CDAC}"/>
              </a:ext>
            </a:extLst>
          </p:cNvPr>
          <p:cNvGrpSpPr/>
          <p:nvPr/>
        </p:nvGrpSpPr>
        <p:grpSpPr>
          <a:xfrm>
            <a:off x="5371732" y="2818884"/>
            <a:ext cx="4800994" cy="1220232"/>
            <a:chOff x="5505450" y="2552700"/>
            <a:chExt cx="4800994" cy="12202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DE71C23-ABCA-2253-EB56-D13DEE0387C3}"/>
                </a:ext>
              </a:extLst>
            </p:cNvPr>
            <p:cNvSpPr txBox="1"/>
            <p:nvPr/>
          </p:nvSpPr>
          <p:spPr>
            <a:xfrm>
              <a:off x="5505450" y="3403600"/>
              <a:ext cx="480099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1"/>
                  </a:solidFill>
                  <a:latin typeface="+mn-lt"/>
                </a:rPr>
                <a:t>Adding subtasks and dependencies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2923051-A7FD-7C05-EF59-DD5A9363E2F5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1"/>
                  </a:solidFill>
                  <a:latin typeface="+mj-lt"/>
                </a:rPr>
                <a:t>In this lesson: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65103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DCFE68-D8B7-DE97-AFD3-6B46C114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Organize Your projects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1247C0-98D9-5E58-C487-EDFB3940B326}"/>
              </a:ext>
            </a:extLst>
          </p:cNvPr>
          <p:cNvGrpSpPr/>
          <p:nvPr/>
        </p:nvGrpSpPr>
        <p:grpSpPr>
          <a:xfrm>
            <a:off x="588263" y="2025650"/>
            <a:ext cx="5596128" cy="950976"/>
            <a:chOff x="4905176" y="1807580"/>
            <a:chExt cx="5596128" cy="9509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25F2C2-1430-9BF5-FEE4-BC8AD63EC8B7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Add tasks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3E4D97-14CE-0784-78E7-93556C306FD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40FA83-157A-ABF8-1C93-E34F81AB542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3EA1D47-C53F-D27D-4C6B-2D1FEAA4F664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8A4A08D-6AC4-2D43-E967-F1AA7DBB88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9" name="Graphic 8" descr="Checkmark outline">
                <a:extLst>
                  <a:ext uri="{FF2B5EF4-FFF2-40B4-BE49-F238E27FC236}">
                    <a16:creationId xmlns:a16="http://schemas.microsoft.com/office/drawing/2014/main" id="{3E75E56A-3A43-78F1-41D0-74A6E80F0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20E5-5982-9615-F18E-BE1BB7151ACC}"/>
              </a:ext>
            </a:extLst>
          </p:cNvPr>
          <p:cNvGrpSpPr/>
          <p:nvPr/>
        </p:nvGrpSpPr>
        <p:grpSpPr>
          <a:xfrm>
            <a:off x="588263" y="3671856"/>
            <a:ext cx="5596128" cy="950976"/>
            <a:chOff x="4905176" y="1807580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EEFF03-F739-1D69-E7A0-D9241A710BF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Add subtasks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1FF429-5EB1-6B36-B4DF-63085E4EC251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139F1E-9ED4-4EFC-D83A-9FEE50E6AA28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D4FDF9B-0575-44D0-A336-991EDBA08E5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BA1004B-A268-4D11-9EDB-ABFDF8D758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E52AC708-52B6-90E0-F5FD-B28C7EDB6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20647-0EC6-3389-C277-787621B0840C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0ECCEF-9159-858E-641B-6282E004146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Create dependencies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38717-ECFB-4F92-4423-E5370F7C8B5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A8CEB4-DE9C-7FC2-0477-305304BE148A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97D11C6-C6FD-6DBE-A1F3-34AAED8FE40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DAFFE61-96DB-A506-4B5A-069E45CD07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3" name="Graphic 22" descr="Checkmark outline">
                <a:extLst>
                  <a:ext uri="{FF2B5EF4-FFF2-40B4-BE49-F238E27FC236}">
                    <a16:creationId xmlns:a16="http://schemas.microsoft.com/office/drawing/2014/main" id="{E1F2EADB-3965-8B76-5FD4-7477DCD2D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9D80BD8-8558-89AB-4ABB-1672F169F01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332"/>
          <a:stretch>
            <a:fillRect/>
          </a:stretch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65526499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68698-E5C3-270F-83A6-5B9B19373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Project Pro Tips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597;p109">
            <a:extLst>
              <a:ext uri="{FF2B5EF4-FFF2-40B4-BE49-F238E27FC236}">
                <a16:creationId xmlns:a16="http://schemas.microsoft.com/office/drawing/2014/main" id="{11650D91-EE0B-2765-30DB-C7160E1C1A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730" t="23160" r="61979" b="17118"/>
          <a:stretch/>
        </p:blipFill>
        <p:spPr>
          <a:xfrm>
            <a:off x="991244" y="1398369"/>
            <a:ext cx="4215756" cy="43857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2731E81-DF4E-C6D6-EB5C-4B19BFBBDE85}"/>
              </a:ext>
            </a:extLst>
          </p:cNvPr>
          <p:cNvGrpSpPr/>
          <p:nvPr/>
        </p:nvGrpSpPr>
        <p:grpSpPr>
          <a:xfrm>
            <a:off x="6013260" y="1078874"/>
            <a:ext cx="5596128" cy="4300020"/>
            <a:chOff x="6013260" y="980894"/>
            <a:chExt cx="5596128" cy="43000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671AD45-D8B9-4862-01F0-684518AF3F4F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F5C1006-0560-3051-51B6-5695DCC80DB5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Changing dates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72A0AD1-E148-F1B3-3BBE-300FE82F16E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936E06B4-FA79-7343-1DD9-A5894DF8AB50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54A679CF-D139-DD90-3BC7-55E7D7031A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990E488C-2BBC-8547-E3EB-57630969492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3" name="Graphic 22" descr="Checkmark outline">
                  <a:extLst>
                    <a:ext uri="{FF2B5EF4-FFF2-40B4-BE49-F238E27FC236}">
                      <a16:creationId xmlns:a16="http://schemas.microsoft.com/office/drawing/2014/main" id="{D7650F21-E7B0-6E48-F0A8-2FD35DAD9C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1B86E67-23A5-958D-E495-E22F048F826B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F8DA194-2849-34C6-4237-0C8F01689BFD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Attaching files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2E3CEF8-C4C5-7C20-99E0-74CAC72D8DD4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EA7311A8-C866-36D9-EA60-C3EA189599D1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DDD031DC-2093-8CB8-EBFD-0E455626DD9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EE706855-A4B5-4F12-1EC8-569C6788347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7" name="Graphic 16" descr="Checkmark outline">
                  <a:extLst>
                    <a:ext uri="{FF2B5EF4-FFF2-40B4-BE49-F238E27FC236}">
                      <a16:creationId xmlns:a16="http://schemas.microsoft.com/office/drawing/2014/main" id="{E12D72E7-A033-814E-09EE-D7E781EA92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82F98D9-5429-2E70-9CAE-8595721676B0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4B3736C-59FE-492D-6EB9-5CAC4A3A8492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Adding custom columns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6F95F610-0B5A-BB17-2F4B-4DBF5A629594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9BA7E8DF-2AB0-E0A9-8ED3-700824BC6C3C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56EE2BBF-37E1-8AC1-6644-8E05E1ADF06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3" name="Oval 12">
                    <a:extLst>
                      <a:ext uri="{FF2B5EF4-FFF2-40B4-BE49-F238E27FC236}">
                        <a16:creationId xmlns:a16="http://schemas.microsoft.com/office/drawing/2014/main" id="{D58CE5F9-9274-D650-0E64-C34AFFFDBD0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1" name="Graphic 10" descr="Checkmark outline">
                  <a:extLst>
                    <a:ext uri="{FF2B5EF4-FFF2-40B4-BE49-F238E27FC236}">
                      <a16:creationId xmlns:a16="http://schemas.microsoft.com/office/drawing/2014/main" id="{6FF18BD2-3B77-2EAB-D1A2-E68020A25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84EA9F-BBD8-DCED-66EB-1ADDB6C71814}"/>
                </a:ext>
              </a:extLst>
            </p:cNvPr>
            <p:cNvSpPr txBox="1"/>
            <p:nvPr/>
          </p:nvSpPr>
          <p:spPr>
            <a:xfrm>
              <a:off x="6013260" y="980894"/>
              <a:ext cx="272029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015926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C85949-113D-FBD4-2AE5-3A2177580959}"/>
              </a:ext>
            </a:extLst>
          </p:cNvPr>
          <p:cNvSpPr/>
          <p:nvPr/>
        </p:nvSpPr>
        <p:spPr bwMode="auto">
          <a:xfrm>
            <a:off x="5371732" y="1799173"/>
            <a:ext cx="6236068" cy="325965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200"/>
              </a:spcBef>
              <a:spcAft>
                <a:spcPts val="600"/>
              </a:spcAft>
            </a:pPr>
            <a:r>
              <a:rPr lang="en-IN" sz="3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Project Pro Tip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You’re able to adjust your project start date if timelines change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BDE8F7-9E59-88A9-2676-63E193F13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63" y="2106556"/>
            <a:ext cx="2768794" cy="276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98486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3A98065-181D-EB27-F290-EFA8A316EA50}"/>
              </a:ext>
            </a:extLst>
          </p:cNvPr>
          <p:cNvSpPr/>
          <p:nvPr/>
        </p:nvSpPr>
        <p:spPr bwMode="auto">
          <a:xfrm>
            <a:off x="4396790" y="1799173"/>
            <a:ext cx="7211010" cy="325965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200"/>
              </a:spcBef>
              <a:spcAft>
                <a:spcPts val="600"/>
              </a:spcAft>
            </a:pPr>
            <a:r>
              <a:rPr lang="en-IN" sz="3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Project Pro Tip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Attach files to keep your project assets organized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333B4-9B49-373C-26F4-90C2304CF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06" y="1632859"/>
            <a:ext cx="3592284" cy="35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1746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1155896-F92F-7C8A-9394-6C739D7747F4}"/>
              </a:ext>
            </a:extLst>
          </p:cNvPr>
          <p:cNvSpPr/>
          <p:nvPr/>
        </p:nvSpPr>
        <p:spPr bwMode="auto">
          <a:xfrm>
            <a:off x="5371732" y="1799173"/>
            <a:ext cx="6236068" cy="325965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ts val="200"/>
              </a:spcBef>
              <a:spcAft>
                <a:spcPts val="600"/>
              </a:spcAft>
            </a:pPr>
            <a:r>
              <a:rPr lang="en-IN" sz="3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Project Pro Tip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cs typeface="Calibri" panose="020F0502020204030204" pitchFamily="34" charset="0"/>
              </a:rPr>
              <a:t>Add custom columns to tasks.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280BBB-4390-A7B2-B925-F3DFBAE6D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84" y="1970314"/>
            <a:ext cx="3547528" cy="291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11967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DCFE68-D8B7-DE97-AFD3-6B46C114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Best Practices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91247C0-98D9-5E58-C487-EDFB3940B326}"/>
              </a:ext>
            </a:extLst>
          </p:cNvPr>
          <p:cNvGrpSpPr/>
          <p:nvPr/>
        </p:nvGrpSpPr>
        <p:grpSpPr>
          <a:xfrm>
            <a:off x="588263" y="2025650"/>
            <a:ext cx="5596128" cy="950976"/>
            <a:chOff x="4905176" y="1807580"/>
            <a:chExt cx="5596128" cy="95097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125F2C2-1430-9BF5-FEE4-BC8AD63EC8B7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Modify start dates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F3E4D97-14CE-0784-78E7-93556C306FD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340FA83-157A-ABF8-1C93-E34F81AB542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3EA1D47-C53F-D27D-4C6B-2D1FEAA4F664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8A4A08D-6AC4-2D43-E967-F1AA7DBB885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9" name="Graphic 8" descr="Checkmark outline">
                <a:extLst>
                  <a:ext uri="{FF2B5EF4-FFF2-40B4-BE49-F238E27FC236}">
                    <a16:creationId xmlns:a16="http://schemas.microsoft.com/office/drawing/2014/main" id="{3E75E56A-3A43-78F1-41D0-74A6E80F0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1920E5-5982-9615-F18E-BE1BB7151ACC}"/>
              </a:ext>
            </a:extLst>
          </p:cNvPr>
          <p:cNvGrpSpPr/>
          <p:nvPr/>
        </p:nvGrpSpPr>
        <p:grpSpPr>
          <a:xfrm>
            <a:off x="588263" y="3671856"/>
            <a:ext cx="5596128" cy="950976"/>
            <a:chOff x="4905176" y="1807580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2EEFF03-F739-1D69-E7A0-D9241A710BF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Upload attachments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71FF429-5EB1-6B36-B4DF-63085E4EC251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7139F1E-9ED4-4EFC-D83A-9FEE50E6AA28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D4FDF9B-0575-44D0-A336-991EDBA08E5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EBA1004B-A268-4D11-9EDB-ABFDF8D7580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E52AC708-52B6-90E0-F5FD-B28C7EDB6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20647-0EC6-3389-C277-787621B0840C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0ECCEF-9159-858E-641B-6282E004146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cs typeface="Segoe UI" pitchFamily="34" charset="0"/>
                </a:rPr>
                <a:t>Add custom columns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7038717-ECFB-4F92-4423-E5370F7C8B5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0A8CEB4-DE9C-7FC2-0477-305304BE148A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397D11C6-C6FD-6DBE-A1F3-34AAED8FE40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DAFFE61-96DB-A506-4B5A-069E45CD07C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3" name="Graphic 22" descr="Checkmark outline">
                <a:extLst>
                  <a:ext uri="{FF2B5EF4-FFF2-40B4-BE49-F238E27FC236}">
                    <a16:creationId xmlns:a16="http://schemas.microsoft.com/office/drawing/2014/main" id="{E1F2EADB-3965-8B76-5FD4-7477DCD2D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2AC4B37-1835-8762-A007-EF773B96F71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095"/>
          <a:stretch>
            <a:fillRect/>
          </a:stretch>
        </p:blipFill>
        <p:spPr>
          <a:xfrm>
            <a:off x="7112000" y="0"/>
            <a:ext cx="5080000" cy="6858000"/>
          </a:xfrm>
          <a:custGeom>
            <a:avLst/>
            <a:gdLst>
              <a:gd name="connsiteX0" fmla="*/ 0 w 5080000"/>
              <a:gd name="connsiteY0" fmla="*/ 0 h 6858000"/>
              <a:gd name="connsiteX1" fmla="*/ 5080000 w 5080000"/>
              <a:gd name="connsiteY1" fmla="*/ 0 h 6858000"/>
              <a:gd name="connsiteX2" fmla="*/ 5080000 w 5080000"/>
              <a:gd name="connsiteY2" fmla="*/ 6858000 h 6858000"/>
              <a:gd name="connsiteX3" fmla="*/ 0 w 5080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0000" h="6858000">
                <a:moveTo>
                  <a:pt x="0" y="0"/>
                </a:moveTo>
                <a:lnTo>
                  <a:pt x="5080000" y="0"/>
                </a:lnTo>
                <a:lnTo>
                  <a:pt x="5080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4B43DA-8447-F10A-4D00-060FE0481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Projects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D5C2EC-2AFC-318C-2A65-DC5757C81B71}"/>
              </a:ext>
            </a:extLst>
          </p:cNvPr>
          <p:cNvSpPr txBox="1">
            <a:spLocks/>
          </p:cNvSpPr>
          <p:nvPr/>
        </p:nvSpPr>
        <p:spPr>
          <a:xfrm>
            <a:off x="584200" y="874752"/>
            <a:ext cx="11025187" cy="5539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32742">
              <a:spcBef>
                <a:spcPct val="0"/>
              </a:spcBef>
            </a:pPr>
            <a:r>
              <a:rPr lang="en-IN" sz="3600" kern="1200" spc="-50">
                <a:ln w="3175">
                  <a:noFill/>
                </a:ln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Why Use Microsoft Lists?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BDEA7-FC6A-99B7-812C-5FDB04CB8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87" y="2700102"/>
            <a:ext cx="2050544" cy="2050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9564CE-4EEF-32C4-9E79-6A3C6AEADF6B}"/>
              </a:ext>
            </a:extLst>
          </p:cNvPr>
          <p:cNvSpPr txBox="1"/>
          <p:nvPr/>
        </p:nvSpPr>
        <p:spPr>
          <a:xfrm>
            <a:off x="5050046" y="5552753"/>
            <a:ext cx="186442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Organization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FCF3CDD-C401-0219-8548-53F6667A5B67}"/>
              </a:ext>
            </a:extLst>
          </p:cNvPr>
          <p:cNvSpPr txBox="1">
            <a:spLocks/>
          </p:cNvSpPr>
          <p:nvPr/>
        </p:nvSpPr>
        <p:spPr>
          <a:xfrm>
            <a:off x="588263" y="604163"/>
            <a:ext cx="1101852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N" sz="3600" dirty="0">
                <a:solidFill>
                  <a:schemeClr val="tx1"/>
                </a:solidFill>
                <a:latin typeface="+mj-lt"/>
              </a:rPr>
              <a:t>Project Management Tools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7D44A2-5A60-CF6E-9376-B84DC44BF079}"/>
              </a:ext>
            </a:extLst>
          </p:cNvPr>
          <p:cNvSpPr txBox="1"/>
          <p:nvPr/>
        </p:nvSpPr>
        <p:spPr>
          <a:xfrm>
            <a:off x="588263" y="454782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Lists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82629C-AA0F-40F5-B644-C7AA72CD17F2}"/>
              </a:ext>
            </a:extLst>
          </p:cNvPr>
          <p:cNvSpPr txBox="1"/>
          <p:nvPr/>
        </p:nvSpPr>
        <p:spPr>
          <a:xfrm>
            <a:off x="4381183" y="454782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Planner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0F0112-FC43-2264-9371-F00D548508FA}"/>
              </a:ext>
            </a:extLst>
          </p:cNvPr>
          <p:cNvSpPr txBox="1"/>
          <p:nvPr/>
        </p:nvSpPr>
        <p:spPr>
          <a:xfrm>
            <a:off x="8174104" y="454782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Project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B42FAB-413E-8B5C-2FC1-A715AABCE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887" y="2185665"/>
            <a:ext cx="1968706" cy="1968706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3895C02-493C-BADB-204C-4243585DC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6514" y="2284146"/>
            <a:ext cx="1781986" cy="17717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7599275-5A01-DD9B-EA04-74243E2CB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981" y="2387546"/>
            <a:ext cx="1564946" cy="15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27646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90C058-BAF6-266A-4599-853572923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380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005205-46C3-82C7-8ABB-0652ED6D7705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</a:t>
            </a:r>
            <a:endParaRPr lang="en-US" sz="20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A80539-B0EE-0FC8-E760-9ACD63549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235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511468-4802-3CE5-571C-B250CC52F25A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https://www.microsoft.com/en-us/store/workshops-training-and-events/</a:t>
            </a:r>
            <a:endParaRPr lang="en-US" sz="2000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93A77B-3838-6EEB-C0EE-66D0DC3C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Managing Projects with Microsoft 365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B54732B-B75C-FD01-91D2-B6BC119852F6}"/>
              </a:ext>
            </a:extLst>
          </p:cNvPr>
          <p:cNvSpPr txBox="1">
            <a:spLocks/>
          </p:cNvSpPr>
          <p:nvPr/>
        </p:nvSpPr>
        <p:spPr>
          <a:xfrm>
            <a:off x="584200" y="874752"/>
            <a:ext cx="11025187" cy="553998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32742">
              <a:spcBef>
                <a:spcPct val="0"/>
              </a:spcBef>
            </a:pPr>
            <a:r>
              <a:rPr lang="en-IN" sz="3600" kern="1200" spc="-50">
                <a:ln w="3175">
                  <a:noFill/>
                </a:ln>
                <a:solidFill>
                  <a:schemeClr val="tx2"/>
                </a:solidFill>
                <a:latin typeface="+mj-lt"/>
                <a:ea typeface="+mn-ea"/>
                <a:cs typeface="Segoe UI" pitchFamily="34" charset="0"/>
              </a:rPr>
              <a:t>Why Use Microsoft Lists?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22F0F5-1B6D-5421-EDFE-96335B70C620}"/>
              </a:ext>
            </a:extLst>
          </p:cNvPr>
          <p:cNvSpPr txBox="1"/>
          <p:nvPr/>
        </p:nvSpPr>
        <p:spPr>
          <a:xfrm>
            <a:off x="5163787" y="5552753"/>
            <a:ext cx="186442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Availability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97394E-7EFB-37E6-E126-5F07061B1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786" y="2659367"/>
            <a:ext cx="2132014" cy="213201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GRAY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6D3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rosft365_PowerPoint_template_Feb2020_BC" id="{8B530116-1539-874A-951A-1C404D843E07}" vid="{E4596DA4-6C73-3D44-BAD3-1699CE9C9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B06F88D85E14F88F2C837575DC8B6" ma:contentTypeVersion="28" ma:contentTypeDescription="Create a new document." ma:contentTypeScope="" ma:versionID="9c244b1039bc1903be5771852e3f491e">
  <xsd:schema xmlns:xsd="http://www.w3.org/2001/XMLSchema" xmlns:xs="http://www.w3.org/2001/XMLSchema" xmlns:p="http://schemas.microsoft.com/office/2006/metadata/properties" xmlns:ns1="http://schemas.microsoft.com/sharepoint/v3" xmlns:ns2="6b0fa35c-4469-4e79-963c-8f84bc63c47d" xmlns:ns3="d9f4ac68-5d46-4b7d-8cf7-0cc4dccaf745" xmlns:ns4="230e9df3-be65-4c73-a93b-d1236ebd677e" targetNamespace="http://schemas.microsoft.com/office/2006/metadata/properties" ma:root="true" ma:fieldsID="69f08ba6337cf7d2cc77d784ab0671ec" ns1:_="" ns2:_="" ns3:_="" ns4:_="">
    <xsd:import namespace="http://schemas.microsoft.com/sharepoint/v3"/>
    <xsd:import namespace="6b0fa35c-4469-4e79-963c-8f84bc63c47d"/>
    <xsd:import namespace="d9f4ac68-5d46-4b7d-8cf7-0cc4dccaf74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4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fa35c-4469-4e79-963c-8f84bc63c4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f4ac68-5d46-4b7d-8cf7-0cc4dccaf74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5895583f-4646-4292-b3bd-58c6dbe9584d}" ma:internalName="TaxCatchAll" ma:showField="CatchAllData" ma:web="d9f4ac68-5d46-4b7d-8cf7-0cc4dccaf7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lcf76f155ced4ddcb4097134ff3c332f xmlns="6b0fa35c-4469-4e79-963c-8f84bc63c47d">
      <Terms xmlns="http://schemas.microsoft.com/office/infopath/2007/PartnerControls"/>
    </lcf76f155ced4ddcb4097134ff3c332f>
    <SharedWithUsers xmlns="d9f4ac68-5d46-4b7d-8cf7-0cc4dccaf745">
      <UserInfo>
        <DisplayName>Lena Ryuji (CELA)</DisplayName>
        <AccountId>625</AccountId>
        <AccountType/>
      </UserInfo>
      <UserInfo>
        <DisplayName>Michelle Mora (DISYS)</DisplayName>
        <AccountId>17</AccountId>
        <AccountType/>
      </UserInfo>
      <UserInfo>
        <DisplayName>Miriam Brady</DisplayName>
        <AccountId>24</AccountId>
        <AccountType/>
      </UserInfo>
      <UserInfo>
        <DisplayName>Christine Matheney</DisplayName>
        <AccountId>11</AccountId>
        <AccountType/>
      </UserInfo>
      <UserInfo>
        <DisplayName>Andrea Park</DisplayName>
        <AccountId>379</AccountId>
        <AccountType/>
      </UserInfo>
      <UserInfo>
        <DisplayName>Vlastimil Kroupa (Jonckers Translation &amp; Enginee)</DisplayName>
        <AccountId>664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78FDAE5-50B2-44D7-B64D-65C5B478392D}"/>
</file>

<file path=customXml/itemProps2.xml><?xml version="1.0" encoding="utf-8"?>
<ds:datastoreItem xmlns:ds="http://schemas.openxmlformats.org/officeDocument/2006/customXml" ds:itemID="{DF3793B8-48E8-43F5-9729-9500AA01150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DE86FB9-693C-4FE0-9BEB-D6AAAE15F457}">
  <ds:schemaRefs>
    <ds:schemaRef ds:uri="http://www.w3.org/XML/1998/namespace"/>
    <ds:schemaRef ds:uri="http://purl.org/dc/terms/"/>
    <ds:schemaRef ds:uri="http://schemas.microsoft.com/office/2006/documentManagement/types"/>
    <ds:schemaRef ds:uri="59afee55-fc30-40da-a84e-ff6fc62c4efa"/>
    <ds:schemaRef ds:uri="http://schemas.microsoft.com/office/2006/metadata/properties"/>
    <ds:schemaRef ds:uri="92cc7923-7bd6-4c52-a535-c267c30bc123"/>
    <ds:schemaRef ds:uri="http://purl.org/dc/dcmitype/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purl.org/dc/elements/1.1/"/>
    <ds:schemaRef ds:uri="230e9df3-be65-4c73-a93b-d1236ebd677e"/>
    <ds:schemaRef ds:uri="6b0fa35c-4469-4e79-963c-8f84bc63c47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748</Words>
  <Application>Microsoft Office PowerPoint</Application>
  <PresentationFormat>Widescreen</PresentationFormat>
  <Paragraphs>195</Paragraphs>
  <Slides>83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LIGHT GRAY TEMPLATE</vt:lpstr>
      <vt:lpstr>Managing Projects with Microsoft 365</vt:lpstr>
      <vt:lpstr>Managing projects and tasks</vt:lpstr>
      <vt:lpstr>Christine Matheney</vt:lpstr>
      <vt:lpstr>In this course:</vt:lpstr>
      <vt:lpstr>Managing Projects with Microsoft 365</vt:lpstr>
      <vt:lpstr>Why Use Microsoft Lists?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Navigating Microsoft Lists</vt:lpstr>
      <vt:lpstr>PowerPoint Presentation</vt:lpstr>
      <vt:lpstr>PowerPoint Presentation</vt:lpstr>
      <vt:lpstr>Creating your First List</vt:lpstr>
      <vt:lpstr>PowerPoint Presentation</vt:lpstr>
      <vt:lpstr>PowerPoint Presentation</vt:lpstr>
      <vt:lpstr>PowerPoint Presentation</vt:lpstr>
      <vt:lpstr>Creating Lists from Excel</vt:lpstr>
      <vt:lpstr>PowerPoint Presentation</vt:lpstr>
      <vt:lpstr>PowerPoint Presentation</vt:lpstr>
      <vt:lpstr>PowerPoint Presentation</vt:lpstr>
      <vt:lpstr>Creating Lists from a Template</vt:lpstr>
      <vt:lpstr>PowerPoint Presentation</vt:lpstr>
      <vt:lpstr>PowerPoint Presentation</vt:lpstr>
      <vt:lpstr>Sharing Your Lists</vt:lpstr>
      <vt:lpstr>PowerPoint Presentation</vt:lpstr>
      <vt:lpstr>PowerPoint Presentation</vt:lpstr>
      <vt:lpstr>PowerPoint Presentation</vt:lpstr>
      <vt:lpstr>Optimizing Lists for Projects</vt:lpstr>
      <vt:lpstr>PowerPoint Presentation</vt:lpstr>
      <vt:lpstr>PowerPoint Presentation</vt:lpstr>
      <vt:lpstr>Why Use Planner?</vt:lpstr>
      <vt:lpstr>PowerPoint Presentation</vt:lpstr>
      <vt:lpstr>PowerPoint Presentation</vt:lpstr>
      <vt:lpstr>Navigating Microsoft Planner</vt:lpstr>
      <vt:lpstr>PowerPoint Presentation</vt:lpstr>
      <vt:lpstr>Navigate Planner</vt:lpstr>
      <vt:lpstr>Creating a Plan</vt:lpstr>
      <vt:lpstr>PowerPoint Presentation</vt:lpstr>
      <vt:lpstr>Create a Plan</vt:lpstr>
      <vt:lpstr>Manage Tasks in Planner</vt:lpstr>
      <vt:lpstr>PowerPoint Presentation</vt:lpstr>
      <vt:lpstr>Manage Your Tasks with Planner</vt:lpstr>
      <vt:lpstr>Sharing and Updating Plans</vt:lpstr>
      <vt:lpstr>PowerPoint Presentation</vt:lpstr>
      <vt:lpstr>PowerPoint Presentation</vt:lpstr>
      <vt:lpstr>Planner Pro Tips</vt:lpstr>
      <vt:lpstr>PowerPoint Presentation</vt:lpstr>
      <vt:lpstr>PowerPoint Presentation</vt:lpstr>
      <vt:lpstr>PowerPoint Presentation</vt:lpstr>
      <vt:lpstr>PowerPoint Presentation</vt:lpstr>
      <vt:lpstr>Follow Planner Best Practices</vt:lpstr>
      <vt:lpstr>Why use Project?</vt:lpstr>
      <vt:lpstr>PowerPoint Presentation</vt:lpstr>
      <vt:lpstr>PowerPoint Presentation</vt:lpstr>
      <vt:lpstr>PowerPoint Presentation</vt:lpstr>
      <vt:lpstr>Try Out Projects</vt:lpstr>
      <vt:lpstr>Navigating Your First Project</vt:lpstr>
      <vt:lpstr>PowerPoint Presentation</vt:lpstr>
      <vt:lpstr>Navigate Microsoft Project</vt:lpstr>
      <vt:lpstr>Creating Your First Project</vt:lpstr>
      <vt:lpstr>PowerPoint Presentation</vt:lpstr>
      <vt:lpstr>PowerPoint Presentation</vt:lpstr>
      <vt:lpstr>PowerPoint Presentation</vt:lpstr>
      <vt:lpstr>Create Your own project</vt:lpstr>
      <vt:lpstr>Building Your Project Plan </vt:lpstr>
      <vt:lpstr>PowerPoint Presentation</vt:lpstr>
      <vt:lpstr>Make a project plan</vt:lpstr>
      <vt:lpstr>Organizing Your Work</vt:lpstr>
      <vt:lpstr>PowerPoint Presentation</vt:lpstr>
      <vt:lpstr>Organize Your projects</vt:lpstr>
      <vt:lpstr>Project Pro Tips</vt:lpstr>
      <vt:lpstr>PowerPoint Presentation</vt:lpstr>
      <vt:lpstr>PowerPoint Presentation</vt:lpstr>
      <vt:lpstr>PowerPoint Presentation</vt:lpstr>
      <vt:lpstr>PowerPoint Presentation</vt:lpstr>
      <vt:lpstr>Project Best Practices</vt:lpstr>
      <vt:lpstr>Managing Projects with Microsoft 365</vt:lpstr>
      <vt:lpstr>PowerPoint Presentation</vt:lpstr>
      <vt:lpstr>PowerPoint Presentation</vt:lpstr>
      <vt:lpstr>PowerPoint Presentation</vt:lpstr>
      <vt:lpstr>Managing Projects with Microsoft 365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dcterms:modified xsi:type="dcterms:W3CDTF">2022-07-08T02:45:33Z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0x010100F59B06F88D85E14F88F2C837575DC8B6</vt:lpwstr>
  </property>
  <property fmtid="{D5CDD505-2E9C-101B-9397-08002B2CF9AE}" pid="3" name="MediaServiceImageTags">
    <vt:lpwstr/>
  </property>
</Properties>
</file>